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1263" r:id="rId2"/>
    <p:sldId id="1270" r:id="rId3"/>
    <p:sldId id="1284" r:id="rId4"/>
    <p:sldId id="1271" r:id="rId5"/>
    <p:sldId id="1278" r:id="rId6"/>
    <p:sldId id="1279" r:id="rId7"/>
    <p:sldId id="1280" r:id="rId8"/>
    <p:sldId id="1283" r:id="rId9"/>
    <p:sldId id="1282" r:id="rId10"/>
    <p:sldId id="1281" r:id="rId11"/>
  </p:sldIdLst>
  <p:sldSz cx="9906000" cy="6858000" type="A4"/>
  <p:notesSz cx="6797675" cy="9926638"/>
  <p:defaultTextStyle>
    <a:defPPr>
      <a:defRPr lang="ko-KR"/>
    </a:defPPr>
    <a:lvl1pPr algn="l" rtl="0" eaLnBrk="0" fontAlgn="base" hangingPunct="0">
      <a:spcBef>
        <a:spcPct val="0"/>
      </a:spcBef>
      <a:spcAft>
        <a:spcPct val="0"/>
      </a:spcAft>
      <a:defRPr kumimoji="1" kern="1200">
        <a:solidFill>
          <a:schemeClr val="tx1"/>
        </a:solidFill>
        <a:latin typeface="Arial" panose="020B0604020202020204" pitchFamily="34" charset="0"/>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굴림" panose="020B0600000101010101" pitchFamily="50" charset="-127"/>
        <a:cs typeface="+mn-cs"/>
      </a:defRPr>
    </a:lvl5pPr>
    <a:lvl6pPr marL="2286000" algn="l" defTabSz="914400" rtl="0" eaLnBrk="1" latinLnBrk="1" hangingPunct="1">
      <a:defRPr kumimoji="1" kern="1200">
        <a:solidFill>
          <a:schemeClr val="tx1"/>
        </a:solidFill>
        <a:latin typeface="Arial" panose="020B0604020202020204" pitchFamily="34" charset="0"/>
        <a:ea typeface="굴림" panose="020B0600000101010101" pitchFamily="50" charset="-127"/>
        <a:cs typeface="+mn-cs"/>
      </a:defRPr>
    </a:lvl6pPr>
    <a:lvl7pPr marL="2743200" algn="l" defTabSz="914400" rtl="0" eaLnBrk="1" latinLnBrk="1" hangingPunct="1">
      <a:defRPr kumimoji="1" kern="1200">
        <a:solidFill>
          <a:schemeClr val="tx1"/>
        </a:solidFill>
        <a:latin typeface="Arial" panose="020B0604020202020204" pitchFamily="34" charset="0"/>
        <a:ea typeface="굴림" panose="020B0600000101010101" pitchFamily="50" charset="-127"/>
        <a:cs typeface="+mn-cs"/>
      </a:defRPr>
    </a:lvl7pPr>
    <a:lvl8pPr marL="3200400" algn="l" defTabSz="914400" rtl="0" eaLnBrk="1" latinLnBrk="1" hangingPunct="1">
      <a:defRPr kumimoji="1" kern="1200">
        <a:solidFill>
          <a:schemeClr val="tx1"/>
        </a:solidFill>
        <a:latin typeface="Arial" panose="020B0604020202020204" pitchFamily="34" charset="0"/>
        <a:ea typeface="굴림" panose="020B0600000101010101" pitchFamily="50" charset="-127"/>
        <a:cs typeface="+mn-cs"/>
      </a:defRPr>
    </a:lvl8pPr>
    <a:lvl9pPr marL="3657600" algn="l" defTabSz="914400" rtl="0" eaLnBrk="1" latinLnBrk="1" hangingPunct="1">
      <a:defRPr kumimoji="1" kern="1200">
        <a:solidFill>
          <a:schemeClr val="tx1"/>
        </a:solidFill>
        <a:latin typeface="Arial" panose="020B0604020202020204" pitchFamily="34"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3120">
          <p15:clr>
            <a:srgbClr val="A4A3A4"/>
          </p15:clr>
        </p15:guide>
        <p15:guide id="2" orient="horz" pos="3408">
          <p15:clr>
            <a:srgbClr val="A4A3A4"/>
          </p15:clr>
        </p15:guide>
        <p15:guide id="3" orient="horz" pos="1104">
          <p15:clr>
            <a:srgbClr val="A4A3A4"/>
          </p15:clr>
        </p15:guide>
        <p15:guide id="4" orient="horz" pos="4032">
          <p15:clr>
            <a:srgbClr val="A4A3A4"/>
          </p15:clr>
        </p15:guide>
        <p15:guide id="5" pos="5904">
          <p15:clr>
            <a:srgbClr val="A4A3A4"/>
          </p15:clr>
        </p15:guide>
        <p15:guide id="6" pos="384">
          <p15:clr>
            <a:srgbClr val="A4A3A4"/>
          </p15:clr>
        </p15:guide>
        <p15:guide id="7" pos="3120">
          <p15:clr>
            <a:srgbClr val="A4A3A4"/>
          </p15:clr>
        </p15:guide>
        <p15:guide id="8" pos="3504">
          <p15:clr>
            <a:srgbClr val="A4A3A4"/>
          </p15:clr>
        </p15:guide>
        <p15:guide id="9" pos="3648">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CB4"/>
    <a:srgbClr val="213D64"/>
    <a:srgbClr val="E54A05"/>
    <a:srgbClr val="0D3285"/>
    <a:srgbClr val="5A23F5"/>
    <a:srgbClr val="0000FF"/>
    <a:srgbClr val="000099"/>
    <a:srgbClr val="FFFFFF"/>
    <a:srgbClr val="EB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0" autoAdjust="0"/>
    <p:restoredTop sz="75806" autoAdjust="0"/>
  </p:normalViewPr>
  <p:slideViewPr>
    <p:cSldViewPr>
      <p:cViewPr varScale="1">
        <p:scale>
          <a:sx n="120" d="100"/>
          <a:sy n="120" d="100"/>
        </p:scale>
        <p:origin x="804" y="114"/>
      </p:cViewPr>
      <p:guideLst>
        <p:guide orient="horz" pos="3120"/>
        <p:guide orient="horz" pos="3408"/>
        <p:guide orient="horz" pos="1104"/>
        <p:guide orient="horz" pos="4032"/>
        <p:guide pos="5904"/>
        <p:guide pos="384"/>
        <p:guide pos="3120"/>
        <p:guide pos="3504"/>
        <p:guide pos="3648"/>
      </p:guideLst>
    </p:cSldViewPr>
  </p:slideViewPr>
  <p:outlineViewPr>
    <p:cViewPr>
      <p:scale>
        <a:sx n="33" d="100"/>
        <a:sy n="33" d="100"/>
      </p:scale>
      <p:origin x="0" y="2664"/>
    </p:cViewPr>
  </p:outlineViewPr>
  <p:notesTextViewPr>
    <p:cViewPr>
      <p:scale>
        <a:sx n="100" d="100"/>
        <a:sy n="100" d="100"/>
      </p:scale>
      <p:origin x="0" y="0"/>
    </p:cViewPr>
  </p:notesTextViewPr>
  <p:sorterViewPr>
    <p:cViewPr>
      <p:scale>
        <a:sx n="90" d="100"/>
        <a:sy n="90" d="100"/>
      </p:scale>
      <p:origin x="0" y="9552"/>
    </p:cViewPr>
  </p:sorterViewPr>
  <p:notesViewPr>
    <p:cSldViewPr>
      <p:cViewPr varScale="1">
        <p:scale>
          <a:sx n="89" d="100"/>
          <a:sy n="89" d="100"/>
        </p:scale>
        <p:origin x="2980" y="76"/>
      </p:cViewPr>
      <p:guideLst>
        <p:guide orient="horz" pos="3128"/>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275" cy="496671"/>
          </a:xfrm>
          <a:prstGeom prst="rect">
            <a:avLst/>
          </a:prstGeom>
        </p:spPr>
        <p:txBody>
          <a:bodyPr vert="horz" lIns="93461" tIns="46732" rIns="93461" bIns="46732" rtlCol="0"/>
          <a:lstStyle>
            <a:lvl1pPr algn="l" eaLnBrk="1" fontAlgn="auto" latinLnBrk="1" hangingPunct="1">
              <a:spcBef>
                <a:spcPts val="0"/>
              </a:spcBef>
              <a:spcAft>
                <a:spcPts val="0"/>
              </a:spcAft>
              <a:defRPr kumimoji="0" sz="1200">
                <a:latin typeface="+mn-lt"/>
                <a:ea typeface="+mn-ea"/>
                <a:cs typeface="+mn-cs"/>
              </a:defRPr>
            </a:lvl1pPr>
          </a:lstStyle>
          <a:p>
            <a:pPr>
              <a:defRPr/>
            </a:pPr>
            <a:endParaRPr lang="ko-KR" altLang="en-US"/>
          </a:p>
        </p:txBody>
      </p:sp>
      <p:sp>
        <p:nvSpPr>
          <p:cNvPr id="3" name="날짜 개체 틀 2"/>
          <p:cNvSpPr>
            <a:spLocks noGrp="1"/>
          </p:cNvSpPr>
          <p:nvPr>
            <p:ph type="dt" sz="quarter" idx="1"/>
          </p:nvPr>
        </p:nvSpPr>
        <p:spPr>
          <a:xfrm>
            <a:off x="3849861" y="0"/>
            <a:ext cx="2946275" cy="496671"/>
          </a:xfrm>
          <a:prstGeom prst="rect">
            <a:avLst/>
          </a:prstGeom>
        </p:spPr>
        <p:txBody>
          <a:bodyPr vert="horz" lIns="93461" tIns="46732" rIns="93461" bIns="46732" rtlCol="0"/>
          <a:lstStyle>
            <a:lvl1pPr algn="r" eaLnBrk="1" fontAlgn="auto" latinLnBrk="1" hangingPunct="1">
              <a:spcBef>
                <a:spcPts val="0"/>
              </a:spcBef>
              <a:spcAft>
                <a:spcPts val="0"/>
              </a:spcAft>
              <a:defRPr kumimoji="0" sz="1200">
                <a:latin typeface="+mn-lt"/>
                <a:ea typeface="+mn-ea"/>
                <a:cs typeface="+mn-cs"/>
              </a:defRPr>
            </a:lvl1pPr>
          </a:lstStyle>
          <a:p>
            <a:pPr>
              <a:defRPr/>
            </a:pPr>
            <a:fld id="{59731EEB-8F95-43AD-9D3A-5B22AAA02FFE}" type="datetimeFigureOut">
              <a:rPr lang="ko-KR" altLang="en-US"/>
              <a:pPr>
                <a:defRPr/>
              </a:pPr>
              <a:t>2022-12-07</a:t>
            </a:fld>
            <a:endParaRPr lang="ko-KR" altLang="en-US"/>
          </a:p>
        </p:txBody>
      </p:sp>
      <p:sp>
        <p:nvSpPr>
          <p:cNvPr id="4" name="바닥글 개체 틀 3"/>
          <p:cNvSpPr>
            <a:spLocks noGrp="1"/>
          </p:cNvSpPr>
          <p:nvPr>
            <p:ph type="ftr" sz="quarter" idx="2"/>
          </p:nvPr>
        </p:nvSpPr>
        <p:spPr>
          <a:xfrm>
            <a:off x="1" y="9428272"/>
            <a:ext cx="2946275" cy="496671"/>
          </a:xfrm>
          <a:prstGeom prst="rect">
            <a:avLst/>
          </a:prstGeom>
        </p:spPr>
        <p:txBody>
          <a:bodyPr vert="horz" lIns="93461" tIns="46732" rIns="93461" bIns="46732" rtlCol="0" anchor="b"/>
          <a:lstStyle>
            <a:lvl1pPr algn="l" eaLnBrk="1" fontAlgn="auto" latinLnBrk="1" hangingPunct="1">
              <a:spcBef>
                <a:spcPts val="0"/>
              </a:spcBef>
              <a:spcAft>
                <a:spcPts val="0"/>
              </a:spcAft>
              <a:defRPr kumimoji="0" sz="1200">
                <a:latin typeface="+mn-lt"/>
                <a:ea typeface="+mn-ea"/>
                <a:cs typeface="+mn-cs"/>
              </a:defRPr>
            </a:lvl1pPr>
          </a:lstStyle>
          <a:p>
            <a:pPr>
              <a:defRPr/>
            </a:pPr>
            <a:endParaRPr lang="ko-KR" altLang="en-US"/>
          </a:p>
        </p:txBody>
      </p:sp>
      <p:sp>
        <p:nvSpPr>
          <p:cNvPr id="5" name="슬라이드 번호 개체 틀 4"/>
          <p:cNvSpPr>
            <a:spLocks noGrp="1"/>
          </p:cNvSpPr>
          <p:nvPr>
            <p:ph type="sldNum" sz="quarter" idx="3"/>
          </p:nvPr>
        </p:nvSpPr>
        <p:spPr>
          <a:xfrm>
            <a:off x="3849861" y="9428272"/>
            <a:ext cx="2946275" cy="496671"/>
          </a:xfrm>
          <a:prstGeom prst="rect">
            <a:avLst/>
          </a:prstGeom>
        </p:spPr>
        <p:txBody>
          <a:bodyPr vert="horz" wrap="square" lIns="93461" tIns="46732" rIns="93461" bIns="46732" numCol="1" anchor="b" anchorCtr="0" compatLnSpc="1">
            <a:prstTxWarp prst="textNoShape">
              <a:avLst/>
            </a:prstTxWarp>
          </a:bodyPr>
          <a:lstStyle>
            <a:lvl1pPr algn="r" eaLnBrk="1" latinLnBrk="1" hangingPunct="1">
              <a:defRPr kumimoji="0" sz="1200">
                <a:latin typeface="맑은 고딕" panose="020B0503020000020004" pitchFamily="50" charset="-127"/>
                <a:ea typeface="맑은 고딕" panose="020B0503020000020004" pitchFamily="50" charset="-127"/>
                <a:cs typeface="Arial" panose="020B0604020202020204" pitchFamily="34" charset="0"/>
              </a:defRPr>
            </a:lvl1pPr>
          </a:lstStyle>
          <a:p>
            <a:pPr>
              <a:defRPr/>
            </a:pPr>
            <a:fld id="{5604E61C-8438-47C3-867A-A2999B616FDD}"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275" cy="496671"/>
          </a:xfrm>
          <a:prstGeom prst="rect">
            <a:avLst/>
          </a:prstGeom>
        </p:spPr>
        <p:txBody>
          <a:bodyPr vert="horz" lIns="93461" tIns="46732" rIns="93461" bIns="46732" rtlCol="0"/>
          <a:lstStyle>
            <a:lvl1pPr algn="l" eaLnBrk="1" fontAlgn="auto" latinLnBrk="1" hangingPunct="1">
              <a:spcBef>
                <a:spcPts val="0"/>
              </a:spcBef>
              <a:spcAft>
                <a:spcPts val="0"/>
              </a:spcAft>
              <a:defRPr kumimoji="0" sz="1200">
                <a:latin typeface="+mn-lt"/>
                <a:ea typeface="+mn-ea"/>
                <a:cs typeface="+mn-cs"/>
              </a:defRPr>
            </a:lvl1pPr>
          </a:lstStyle>
          <a:p>
            <a:pPr>
              <a:defRPr/>
            </a:pPr>
            <a:endParaRPr lang="ko-KR" altLang="en-US"/>
          </a:p>
        </p:txBody>
      </p:sp>
      <p:sp>
        <p:nvSpPr>
          <p:cNvPr id="3" name="날짜 개체 틀 2"/>
          <p:cNvSpPr>
            <a:spLocks noGrp="1"/>
          </p:cNvSpPr>
          <p:nvPr>
            <p:ph type="dt" idx="1"/>
          </p:nvPr>
        </p:nvSpPr>
        <p:spPr>
          <a:xfrm>
            <a:off x="3849861" y="0"/>
            <a:ext cx="2946275" cy="496671"/>
          </a:xfrm>
          <a:prstGeom prst="rect">
            <a:avLst/>
          </a:prstGeom>
        </p:spPr>
        <p:txBody>
          <a:bodyPr vert="horz" lIns="93461" tIns="46732" rIns="93461" bIns="46732" rtlCol="0"/>
          <a:lstStyle>
            <a:lvl1pPr algn="r" eaLnBrk="1" fontAlgn="auto" latinLnBrk="1" hangingPunct="1">
              <a:spcBef>
                <a:spcPts val="0"/>
              </a:spcBef>
              <a:spcAft>
                <a:spcPts val="0"/>
              </a:spcAft>
              <a:defRPr kumimoji="0" sz="1200">
                <a:latin typeface="+mn-lt"/>
                <a:ea typeface="+mn-ea"/>
                <a:cs typeface="+mn-cs"/>
              </a:defRPr>
            </a:lvl1pPr>
          </a:lstStyle>
          <a:p>
            <a:pPr>
              <a:defRPr/>
            </a:pPr>
            <a:fld id="{8BAB6C5B-54E7-41CE-BFAD-141623702EEF}" type="datetimeFigureOut">
              <a:rPr lang="ko-KR" altLang="en-US"/>
              <a:pPr>
                <a:defRPr/>
              </a:pPr>
              <a:t>2022-12-07</a:t>
            </a:fld>
            <a:endParaRPr lang="ko-KR" altLang="en-US"/>
          </a:p>
        </p:txBody>
      </p:sp>
      <p:sp>
        <p:nvSpPr>
          <p:cNvPr id="4" name="슬라이드 이미지 개체 틀 3"/>
          <p:cNvSpPr>
            <a:spLocks noGrp="1" noRot="1" noChangeAspect="1"/>
          </p:cNvSpPr>
          <p:nvPr>
            <p:ph type="sldImg" idx="2"/>
          </p:nvPr>
        </p:nvSpPr>
        <p:spPr>
          <a:xfrm>
            <a:off x="708025" y="741363"/>
            <a:ext cx="5381625" cy="3725862"/>
          </a:xfrm>
          <a:prstGeom prst="rect">
            <a:avLst/>
          </a:prstGeom>
          <a:noFill/>
          <a:ln w="12700">
            <a:solidFill>
              <a:prstClr val="black"/>
            </a:solidFill>
          </a:ln>
        </p:spPr>
        <p:txBody>
          <a:bodyPr vert="horz" lIns="93461" tIns="46732" rIns="93461" bIns="46732" rtlCol="0" anchor="ctr"/>
          <a:lstStyle/>
          <a:p>
            <a:pPr lvl="0"/>
            <a:endParaRPr lang="ko-KR" altLang="en-US" noProof="0"/>
          </a:p>
        </p:txBody>
      </p:sp>
      <p:sp>
        <p:nvSpPr>
          <p:cNvPr id="5" name="슬라이드 노트 개체 틀 4"/>
          <p:cNvSpPr>
            <a:spLocks noGrp="1"/>
          </p:cNvSpPr>
          <p:nvPr>
            <p:ph type="body" sz="quarter" idx="3"/>
          </p:nvPr>
        </p:nvSpPr>
        <p:spPr>
          <a:xfrm>
            <a:off x="680384" y="4717527"/>
            <a:ext cx="5436908" cy="4466647"/>
          </a:xfrm>
          <a:prstGeom prst="rect">
            <a:avLst/>
          </a:prstGeom>
        </p:spPr>
        <p:txBody>
          <a:bodyPr vert="horz" lIns="93461" tIns="46732" rIns="93461" bIns="46732" rtlCol="0"/>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1" y="9428272"/>
            <a:ext cx="2946275" cy="496671"/>
          </a:xfrm>
          <a:prstGeom prst="rect">
            <a:avLst/>
          </a:prstGeom>
        </p:spPr>
        <p:txBody>
          <a:bodyPr vert="horz" lIns="93461" tIns="46732" rIns="93461" bIns="46732" rtlCol="0" anchor="b"/>
          <a:lstStyle>
            <a:lvl1pPr algn="l" eaLnBrk="1" fontAlgn="auto" latinLnBrk="1" hangingPunct="1">
              <a:spcBef>
                <a:spcPts val="0"/>
              </a:spcBef>
              <a:spcAft>
                <a:spcPts val="0"/>
              </a:spcAft>
              <a:defRPr kumimoji="0" sz="1200">
                <a:latin typeface="+mn-lt"/>
                <a:ea typeface="+mn-ea"/>
                <a:cs typeface="+mn-cs"/>
              </a:defRPr>
            </a:lvl1pPr>
          </a:lstStyle>
          <a:p>
            <a:pPr>
              <a:defRPr/>
            </a:pPr>
            <a:endParaRPr lang="ko-KR" altLang="en-US"/>
          </a:p>
        </p:txBody>
      </p:sp>
      <p:sp>
        <p:nvSpPr>
          <p:cNvPr id="7" name="슬라이드 번호 개체 틀 6"/>
          <p:cNvSpPr>
            <a:spLocks noGrp="1"/>
          </p:cNvSpPr>
          <p:nvPr>
            <p:ph type="sldNum" sz="quarter" idx="5"/>
          </p:nvPr>
        </p:nvSpPr>
        <p:spPr>
          <a:xfrm>
            <a:off x="3849861" y="9428272"/>
            <a:ext cx="2946275" cy="496671"/>
          </a:xfrm>
          <a:prstGeom prst="rect">
            <a:avLst/>
          </a:prstGeom>
        </p:spPr>
        <p:txBody>
          <a:bodyPr vert="horz" wrap="square" lIns="93461" tIns="46732" rIns="93461" bIns="46732" numCol="1" anchor="b" anchorCtr="0" compatLnSpc="1">
            <a:prstTxWarp prst="textNoShape">
              <a:avLst/>
            </a:prstTxWarp>
          </a:bodyPr>
          <a:lstStyle>
            <a:lvl1pPr algn="r" eaLnBrk="1" latinLnBrk="1" hangingPunct="1">
              <a:defRPr kumimoji="0" sz="1200">
                <a:latin typeface="맑은 고딕" panose="020B0503020000020004" pitchFamily="50" charset="-127"/>
                <a:ea typeface="맑은 고딕" panose="020B0503020000020004" pitchFamily="50" charset="-127"/>
                <a:cs typeface="Arial" panose="020B0604020202020204" pitchFamily="34" charset="0"/>
              </a:defRPr>
            </a:lvl1pPr>
          </a:lstStyle>
          <a:p>
            <a:pPr>
              <a:defRPr/>
            </a:pPr>
            <a:fld id="{60C253FC-13FB-434D-9644-49A3F73D5C0F}"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1_1">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992188" y="6432550"/>
            <a:ext cx="4608512" cy="230188"/>
          </a:xfrm>
          <a:prstGeom prst="rect">
            <a:avLst/>
          </a:prstGeom>
          <a:noFill/>
          <a:ln>
            <a:noFill/>
          </a:ln>
          <a:extLst/>
        </p:spPr>
        <p:txBody>
          <a:bodyPr lIns="0">
            <a:spAutoFit/>
          </a:bodyPr>
          <a:lstStyle>
            <a:lvl1pPr eaLnBrk="0" hangingPunct="0">
              <a:defRPr>
                <a:solidFill>
                  <a:schemeClr val="tx1"/>
                </a:solidFill>
                <a:latin typeface="Arial" charset="0"/>
                <a:ea typeface="맑은 고딕" pitchFamily="50" charset="-127"/>
              </a:defRPr>
            </a:lvl1pPr>
            <a:lvl2pPr marL="742950" indent="-285750" eaLnBrk="0" hangingPunct="0">
              <a:defRPr>
                <a:solidFill>
                  <a:schemeClr val="tx1"/>
                </a:solidFill>
                <a:latin typeface="Arial" charset="0"/>
                <a:ea typeface="맑은 고딕" pitchFamily="50" charset="-127"/>
              </a:defRPr>
            </a:lvl2pPr>
            <a:lvl3pPr marL="1143000" indent="-228600" eaLnBrk="0" hangingPunct="0">
              <a:defRPr>
                <a:solidFill>
                  <a:schemeClr val="tx1"/>
                </a:solidFill>
                <a:latin typeface="Arial" charset="0"/>
                <a:ea typeface="맑은 고딕" pitchFamily="50" charset="-127"/>
              </a:defRPr>
            </a:lvl3pPr>
            <a:lvl4pPr marL="1600200" indent="-228600" eaLnBrk="0" hangingPunct="0">
              <a:defRPr>
                <a:solidFill>
                  <a:schemeClr val="tx1"/>
                </a:solidFill>
                <a:latin typeface="Arial" charset="0"/>
                <a:ea typeface="맑은 고딕" pitchFamily="50" charset="-127"/>
              </a:defRPr>
            </a:lvl4pPr>
            <a:lvl5pPr marL="2057400" indent="-228600" eaLnBrk="0" hangingPunct="0">
              <a:defRPr>
                <a:solidFill>
                  <a:schemeClr val="tx1"/>
                </a:solidFill>
                <a:latin typeface="Arial" charset="0"/>
                <a:ea typeface="맑은 고딕" pitchFamily="50" charset="-127"/>
              </a:defRPr>
            </a:lvl5pPr>
            <a:lvl6pPr marL="2514600" indent="-228600" eaLnBrk="0" fontAlgn="base" hangingPunct="0">
              <a:spcBef>
                <a:spcPct val="0"/>
              </a:spcBef>
              <a:spcAft>
                <a:spcPct val="0"/>
              </a:spcAft>
              <a:defRPr>
                <a:solidFill>
                  <a:schemeClr val="tx1"/>
                </a:solidFill>
                <a:latin typeface="Arial" charset="0"/>
                <a:ea typeface="맑은 고딕" pitchFamily="50" charset="-127"/>
              </a:defRPr>
            </a:lvl6pPr>
            <a:lvl7pPr marL="2971800" indent="-228600" eaLnBrk="0" fontAlgn="base" hangingPunct="0">
              <a:spcBef>
                <a:spcPct val="0"/>
              </a:spcBef>
              <a:spcAft>
                <a:spcPct val="0"/>
              </a:spcAft>
              <a:defRPr>
                <a:solidFill>
                  <a:schemeClr val="tx1"/>
                </a:solidFill>
                <a:latin typeface="Arial" charset="0"/>
                <a:ea typeface="맑은 고딕" pitchFamily="50" charset="-127"/>
              </a:defRPr>
            </a:lvl7pPr>
            <a:lvl8pPr marL="3429000" indent="-228600" eaLnBrk="0" fontAlgn="base" hangingPunct="0">
              <a:spcBef>
                <a:spcPct val="0"/>
              </a:spcBef>
              <a:spcAft>
                <a:spcPct val="0"/>
              </a:spcAft>
              <a:defRPr>
                <a:solidFill>
                  <a:schemeClr val="tx1"/>
                </a:solidFill>
                <a:latin typeface="Arial" charset="0"/>
                <a:ea typeface="맑은 고딕" pitchFamily="50" charset="-127"/>
              </a:defRPr>
            </a:lvl8pPr>
            <a:lvl9pPr marL="3886200" indent="-228600" eaLnBrk="0" fontAlgn="base" hangingPunct="0">
              <a:spcBef>
                <a:spcPct val="0"/>
              </a:spcBef>
              <a:spcAft>
                <a:spcPct val="0"/>
              </a:spcAft>
              <a:defRPr>
                <a:solidFill>
                  <a:schemeClr val="tx1"/>
                </a:solidFill>
                <a:latin typeface="Arial" charset="0"/>
                <a:ea typeface="맑은 고딕" pitchFamily="50" charset="-127"/>
              </a:defRPr>
            </a:lvl9pPr>
          </a:lstStyle>
          <a:p>
            <a:pPr latinLnBrk="1">
              <a:defRPr/>
            </a:pPr>
            <a:r>
              <a:rPr kumimoji="0" lang="en-US" altLang="ko-KR" sz="900" dirty="0" smtClean="0">
                <a:solidFill>
                  <a:srgbClr val="000000"/>
                </a:solidFill>
                <a:latin typeface="Verdana" pitchFamily="34" charset="0"/>
              </a:rPr>
              <a:t>Copyright © 2013 Samsung SDS Co., Ltd. All rights reserved   |  Confidential </a:t>
            </a:r>
          </a:p>
        </p:txBody>
      </p:sp>
      <p:grpSp>
        <p:nvGrpSpPr>
          <p:cNvPr id="7" name="그룹 12"/>
          <p:cNvGrpSpPr>
            <a:grpSpLocks/>
          </p:cNvGrpSpPr>
          <p:nvPr userDrawn="1"/>
        </p:nvGrpSpPr>
        <p:grpSpPr bwMode="auto">
          <a:xfrm>
            <a:off x="706438" y="247650"/>
            <a:ext cx="3914775" cy="4265613"/>
            <a:chOff x="706967" y="247650"/>
            <a:chExt cx="3914433" cy="4265599"/>
          </a:xfrm>
        </p:grpSpPr>
        <p:grpSp>
          <p:nvGrpSpPr>
            <p:cNvPr id="8" name="Group 40"/>
            <p:cNvGrpSpPr>
              <a:grpSpLocks/>
            </p:cNvGrpSpPr>
            <p:nvPr userDrawn="1"/>
          </p:nvGrpSpPr>
          <p:grpSpPr bwMode="auto">
            <a:xfrm>
              <a:off x="787922" y="1196972"/>
              <a:ext cx="3833478" cy="3316277"/>
              <a:chOff x="787922" y="1219420"/>
              <a:chExt cx="3833478" cy="3316277"/>
            </a:xfrm>
          </p:grpSpPr>
          <p:sp>
            <p:nvSpPr>
              <p:cNvPr id="10" name="Freeform 38"/>
              <p:cNvSpPr/>
              <p:nvPr/>
            </p:nvSpPr>
            <p:spPr>
              <a:xfrm>
                <a:off x="787922" y="1219420"/>
                <a:ext cx="3833478" cy="230187"/>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009CE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sp>
            <p:nvSpPr>
              <p:cNvPr id="11" name="Freeform 39"/>
              <p:cNvSpPr/>
              <p:nvPr/>
            </p:nvSpPr>
            <p:spPr>
              <a:xfrm rot="10800000">
                <a:off x="787922" y="4305510"/>
                <a:ext cx="3833478" cy="230187"/>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009CE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grpSp>
        <p:pic>
          <p:nvPicPr>
            <p:cNvPr id="9" name="Picture 4" descr="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6967" y="247650"/>
              <a:ext cx="1280075" cy="2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2" descr="C:\Users\ywpaul.shin\Desktop\CI png New\CI-Eng-Sig-Blue.png"/>
          <p:cNvPicPr>
            <a:picLocks noChangeAspect="1" noChangeArrowheads="1"/>
          </p:cNvPicPr>
          <p:nvPr userDrawn="1"/>
        </p:nvPicPr>
        <p:blipFill>
          <a:blip r:embed="rId3">
            <a:extLst>
              <a:ext uri="{28A0092B-C50C-407E-A947-70E740481C1C}">
                <a14:useLocalDpi xmlns:a14="http://schemas.microsoft.com/office/drawing/2010/main" val="0"/>
              </a:ext>
            </a:extLst>
          </a:blip>
          <a:srcRect r="36272" b="46384"/>
          <a:stretch>
            <a:fillRect/>
          </a:stretch>
        </p:blipFill>
        <p:spPr bwMode="auto">
          <a:xfrm>
            <a:off x="7345363" y="6315075"/>
            <a:ext cx="23193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부제목 2"/>
          <p:cNvSpPr>
            <a:spLocks noGrp="1"/>
          </p:cNvSpPr>
          <p:nvPr>
            <p:ph type="subTitle" idx="1"/>
          </p:nvPr>
        </p:nvSpPr>
        <p:spPr>
          <a:xfrm>
            <a:off x="992560" y="5026257"/>
            <a:ext cx="3723902" cy="346959"/>
          </a:xfrm>
        </p:spPr>
        <p:txBody>
          <a:bodyPr lIns="0" tIns="0" rIns="0" bIns="0">
            <a:normAutofit/>
          </a:bodyPr>
          <a:lstStyle>
            <a:lvl1pPr marL="0" indent="0" algn="l">
              <a:buNone/>
              <a:defRPr lang="ko-KR" altLang="en-US" sz="1400" kern="1200" dirty="0">
                <a:solidFill>
                  <a:srgbClr val="7F7F7F"/>
                </a:solidFill>
                <a:latin typeface="Verdana" pitchFamily="34" charset="0"/>
                <a:ea typeface="+mn-ea"/>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
        <p:nvSpPr>
          <p:cNvPr id="26" name="내용 개체 틀 25"/>
          <p:cNvSpPr>
            <a:spLocks noGrp="1"/>
          </p:cNvSpPr>
          <p:nvPr>
            <p:ph sz="quarter" idx="13"/>
          </p:nvPr>
        </p:nvSpPr>
        <p:spPr>
          <a:xfrm>
            <a:off x="992561" y="5347816"/>
            <a:ext cx="3723902" cy="889496"/>
          </a:xfrm>
        </p:spPr>
        <p:txBody>
          <a:bodyPr lIns="0"/>
          <a:lstStyle>
            <a:lvl1pPr marL="0" indent="0">
              <a:buNone/>
              <a:defRPr sz="1500" b="0">
                <a:solidFill>
                  <a:srgbClr val="7F7F7F"/>
                </a:solidFill>
                <a:latin typeface="Verdana" pitchFamily="34" charset="0"/>
                <a:cs typeface="Verdana" pitchFamily="34" charset="0"/>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en-US" altLang="ko-KR" smtClean="0"/>
              <a:t>Click to edit Master text styles</a:t>
            </a:r>
          </a:p>
          <a:p>
            <a:pPr lvl="1"/>
            <a:r>
              <a:rPr lang="en-US" altLang="ko-KR" smtClean="0"/>
              <a:t>Second level</a:t>
            </a:r>
          </a:p>
        </p:txBody>
      </p:sp>
      <p:sp>
        <p:nvSpPr>
          <p:cNvPr id="28" name="내용 개체 틀 27"/>
          <p:cNvSpPr>
            <a:spLocks noGrp="1"/>
          </p:cNvSpPr>
          <p:nvPr>
            <p:ph sz="quarter" idx="14"/>
          </p:nvPr>
        </p:nvSpPr>
        <p:spPr>
          <a:xfrm>
            <a:off x="992561" y="1600151"/>
            <a:ext cx="3528391" cy="792162"/>
          </a:xfrm>
        </p:spPr>
        <p:txBody>
          <a:bodyPr lIns="0" rIns="0">
            <a:noAutofit/>
          </a:bodyPr>
          <a:lstStyle>
            <a:lvl1pPr marL="0" indent="0">
              <a:lnSpc>
                <a:spcPct val="85000"/>
              </a:lnSpc>
              <a:buNone/>
              <a:defRPr sz="3200" b="1">
                <a:solidFill>
                  <a:srgbClr val="7F7F7F"/>
                </a:solidFill>
                <a:latin typeface="Verdana" pitchFamily="34" charset="0"/>
                <a:cs typeface="Verdana" pitchFamily="34" charset="0"/>
              </a:defRPr>
            </a:lvl1pPr>
          </a:lstStyle>
          <a:p>
            <a:pPr lvl="0"/>
            <a:r>
              <a:rPr lang="en-US" altLang="ko-KR" smtClean="0"/>
              <a:t>Click to edit Master text styles</a:t>
            </a:r>
          </a:p>
        </p:txBody>
      </p:sp>
      <p:sp>
        <p:nvSpPr>
          <p:cNvPr id="30" name="내용 개체 틀 29"/>
          <p:cNvSpPr>
            <a:spLocks noGrp="1"/>
          </p:cNvSpPr>
          <p:nvPr>
            <p:ph sz="quarter" idx="15"/>
          </p:nvPr>
        </p:nvSpPr>
        <p:spPr>
          <a:xfrm>
            <a:off x="992561" y="3212778"/>
            <a:ext cx="3528392" cy="576262"/>
          </a:xfrm>
        </p:spPr>
        <p:txBody>
          <a:bodyPr lIns="0">
            <a:noAutofit/>
          </a:bodyPr>
          <a:lstStyle>
            <a:lvl1pPr marL="0" indent="0">
              <a:lnSpc>
                <a:spcPct val="85000"/>
              </a:lnSpc>
              <a:buNone/>
              <a:defRPr sz="2400">
                <a:solidFill>
                  <a:srgbClr val="7F7F7F"/>
                </a:solidFill>
                <a:latin typeface="Verdana" pitchFamily="34" charset="0"/>
                <a:cs typeface="Verdana" pitchFamily="34" charset="0"/>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en-US" altLang="ko-KR" smtClean="0"/>
              <a:t>Click to edit Master text styles</a:t>
            </a:r>
          </a:p>
        </p:txBody>
      </p:sp>
    </p:spTree>
    <p:extLst>
      <p:ext uri="{BB962C8B-B14F-4D97-AF65-F5344CB8AC3E}">
        <p14:creationId xmlns:p14="http://schemas.microsoft.com/office/powerpoint/2010/main" val="42048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표지 2_3">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9584" t="343" r="9479"/>
          <a:stretch>
            <a:fillRect/>
          </a:stretch>
        </p:blipFill>
        <p:spPr bwMode="auto">
          <a:xfrm>
            <a:off x="4763" y="0"/>
            <a:ext cx="99012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11"/>
          <p:cNvSpPr/>
          <p:nvPr userDrawn="1"/>
        </p:nvSpPr>
        <p:spPr>
          <a:xfrm>
            <a:off x="0" y="0"/>
            <a:ext cx="9906000" cy="6242050"/>
          </a:xfrm>
          <a:prstGeom prst="rect">
            <a:avLst/>
          </a:prstGeom>
          <a:gradFill flip="none" rotWithShape="1">
            <a:gsLst>
              <a:gs pos="16000">
                <a:schemeClr val="accent5">
                  <a:lumMod val="75000"/>
                </a:schemeClr>
              </a:gs>
              <a:gs pos="100000">
                <a:srgbClr val="0070C0"/>
              </a:gs>
            </a:gsLst>
            <a:lin ang="18900000" scaled="1"/>
            <a:tileRect/>
          </a:gra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sz="1600" dirty="0">
              <a:solidFill>
                <a:prstClr val="black"/>
              </a:solidFill>
            </a:endParaRPr>
          </a:p>
        </p:txBody>
      </p:sp>
      <p:pic>
        <p:nvPicPr>
          <p:cNvPr id="8" name="Picture 2" descr="C:\Users\ywpaul.shin\Desktop\CI png\slogan-png.png"/>
          <p:cNvPicPr>
            <a:picLocks noChangeAspect="1" noChangeArrowheads="1"/>
          </p:cNvPicPr>
          <p:nvPr/>
        </p:nvPicPr>
        <p:blipFill>
          <a:blip r:embed="rId3" cstate="print">
            <a:extLst>
              <a:ext uri="{28A0092B-C50C-407E-A947-70E740481C1C}">
                <a14:useLocalDpi xmlns:a14="http://schemas.microsoft.com/office/drawing/2010/main" val="0"/>
              </a:ext>
            </a:extLst>
          </a:blip>
          <a:srcRect l="48206" r="-1340" b="59511"/>
          <a:stretch>
            <a:fillRect/>
          </a:stretch>
        </p:blipFill>
        <p:spPr bwMode="auto">
          <a:xfrm>
            <a:off x="344488" y="188913"/>
            <a:ext cx="15128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9"/>
          <p:cNvSpPr txBox="1">
            <a:spLocks noChangeArrowheads="1"/>
          </p:cNvSpPr>
          <p:nvPr userDrawn="1"/>
        </p:nvSpPr>
        <p:spPr bwMode="auto">
          <a:xfrm>
            <a:off x="992188" y="6432550"/>
            <a:ext cx="4608512" cy="230188"/>
          </a:xfrm>
          <a:prstGeom prst="rect">
            <a:avLst/>
          </a:prstGeom>
          <a:noFill/>
          <a:ln>
            <a:noFill/>
          </a:ln>
          <a:extLst/>
        </p:spPr>
        <p:txBody>
          <a:bodyPr lIns="0">
            <a:spAutoFit/>
          </a:bodyPr>
          <a:lstStyle>
            <a:lvl1pPr eaLnBrk="0" hangingPunct="0">
              <a:defRPr>
                <a:solidFill>
                  <a:schemeClr val="tx1"/>
                </a:solidFill>
                <a:latin typeface="Arial" charset="0"/>
                <a:ea typeface="맑은 고딕" pitchFamily="50" charset="-127"/>
              </a:defRPr>
            </a:lvl1pPr>
            <a:lvl2pPr marL="742950" indent="-285750" eaLnBrk="0" hangingPunct="0">
              <a:defRPr>
                <a:solidFill>
                  <a:schemeClr val="tx1"/>
                </a:solidFill>
                <a:latin typeface="Arial" charset="0"/>
                <a:ea typeface="맑은 고딕" pitchFamily="50" charset="-127"/>
              </a:defRPr>
            </a:lvl2pPr>
            <a:lvl3pPr marL="1143000" indent="-228600" eaLnBrk="0" hangingPunct="0">
              <a:defRPr>
                <a:solidFill>
                  <a:schemeClr val="tx1"/>
                </a:solidFill>
                <a:latin typeface="Arial" charset="0"/>
                <a:ea typeface="맑은 고딕" pitchFamily="50" charset="-127"/>
              </a:defRPr>
            </a:lvl3pPr>
            <a:lvl4pPr marL="1600200" indent="-228600" eaLnBrk="0" hangingPunct="0">
              <a:defRPr>
                <a:solidFill>
                  <a:schemeClr val="tx1"/>
                </a:solidFill>
                <a:latin typeface="Arial" charset="0"/>
                <a:ea typeface="맑은 고딕" pitchFamily="50" charset="-127"/>
              </a:defRPr>
            </a:lvl4pPr>
            <a:lvl5pPr marL="2057400" indent="-228600" eaLnBrk="0" hangingPunct="0">
              <a:defRPr>
                <a:solidFill>
                  <a:schemeClr val="tx1"/>
                </a:solidFill>
                <a:latin typeface="Arial" charset="0"/>
                <a:ea typeface="맑은 고딕" pitchFamily="50" charset="-127"/>
              </a:defRPr>
            </a:lvl5pPr>
            <a:lvl6pPr marL="2514600" indent="-228600" eaLnBrk="0" fontAlgn="base" hangingPunct="0">
              <a:spcBef>
                <a:spcPct val="0"/>
              </a:spcBef>
              <a:spcAft>
                <a:spcPct val="0"/>
              </a:spcAft>
              <a:defRPr>
                <a:solidFill>
                  <a:schemeClr val="tx1"/>
                </a:solidFill>
                <a:latin typeface="Arial" charset="0"/>
                <a:ea typeface="맑은 고딕" pitchFamily="50" charset="-127"/>
              </a:defRPr>
            </a:lvl6pPr>
            <a:lvl7pPr marL="2971800" indent="-228600" eaLnBrk="0" fontAlgn="base" hangingPunct="0">
              <a:spcBef>
                <a:spcPct val="0"/>
              </a:spcBef>
              <a:spcAft>
                <a:spcPct val="0"/>
              </a:spcAft>
              <a:defRPr>
                <a:solidFill>
                  <a:schemeClr val="tx1"/>
                </a:solidFill>
                <a:latin typeface="Arial" charset="0"/>
                <a:ea typeface="맑은 고딕" pitchFamily="50" charset="-127"/>
              </a:defRPr>
            </a:lvl7pPr>
            <a:lvl8pPr marL="3429000" indent="-228600" eaLnBrk="0" fontAlgn="base" hangingPunct="0">
              <a:spcBef>
                <a:spcPct val="0"/>
              </a:spcBef>
              <a:spcAft>
                <a:spcPct val="0"/>
              </a:spcAft>
              <a:defRPr>
                <a:solidFill>
                  <a:schemeClr val="tx1"/>
                </a:solidFill>
                <a:latin typeface="Arial" charset="0"/>
                <a:ea typeface="맑은 고딕" pitchFamily="50" charset="-127"/>
              </a:defRPr>
            </a:lvl8pPr>
            <a:lvl9pPr marL="3886200" indent="-228600" eaLnBrk="0" fontAlgn="base" hangingPunct="0">
              <a:spcBef>
                <a:spcPct val="0"/>
              </a:spcBef>
              <a:spcAft>
                <a:spcPct val="0"/>
              </a:spcAft>
              <a:defRPr>
                <a:solidFill>
                  <a:schemeClr val="tx1"/>
                </a:solidFill>
                <a:latin typeface="Arial" charset="0"/>
                <a:ea typeface="맑은 고딕" pitchFamily="50" charset="-127"/>
              </a:defRPr>
            </a:lvl9pPr>
          </a:lstStyle>
          <a:p>
            <a:pPr latinLnBrk="1">
              <a:defRPr/>
            </a:pPr>
            <a:r>
              <a:rPr kumimoji="0" lang="en-US" altLang="ko-KR" sz="900" dirty="0" smtClean="0">
                <a:solidFill>
                  <a:srgbClr val="000000"/>
                </a:solidFill>
                <a:latin typeface="Verdana" pitchFamily="34" charset="0"/>
              </a:rPr>
              <a:t>Copyright © 2013  Samsung SDS Co., Ltd. All rights reserved   |  Confidential </a:t>
            </a:r>
          </a:p>
        </p:txBody>
      </p:sp>
      <p:sp>
        <p:nvSpPr>
          <p:cNvPr id="10" name="Freeform 38"/>
          <p:cNvSpPr/>
          <p:nvPr userDrawn="1"/>
        </p:nvSpPr>
        <p:spPr>
          <a:xfrm rot="16200000">
            <a:off x="-762793" y="2664619"/>
            <a:ext cx="2855912" cy="222250"/>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009CE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solidFill>
                <a:prstClr val="black"/>
              </a:solidFill>
            </a:endParaRPr>
          </a:p>
        </p:txBody>
      </p:sp>
      <p:sp>
        <p:nvSpPr>
          <p:cNvPr id="11" name="Freeform 38"/>
          <p:cNvSpPr/>
          <p:nvPr userDrawn="1"/>
        </p:nvSpPr>
        <p:spPr>
          <a:xfrm rot="5400000">
            <a:off x="7806532" y="2664619"/>
            <a:ext cx="2855912" cy="222250"/>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009CE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solidFill>
                <a:prstClr val="black"/>
              </a:solidFill>
            </a:endParaRPr>
          </a:p>
        </p:txBody>
      </p:sp>
      <p:sp>
        <p:nvSpPr>
          <p:cNvPr id="23" name="내용 개체 틀 27"/>
          <p:cNvSpPr>
            <a:spLocks noGrp="1"/>
          </p:cNvSpPr>
          <p:nvPr>
            <p:ph sz="quarter" idx="14"/>
          </p:nvPr>
        </p:nvSpPr>
        <p:spPr>
          <a:xfrm>
            <a:off x="992560" y="1600151"/>
            <a:ext cx="7956884" cy="792162"/>
          </a:xfrm>
        </p:spPr>
        <p:txBody>
          <a:bodyPr lIns="0">
            <a:noAutofit/>
          </a:bodyPr>
          <a:lstStyle>
            <a:lvl1pPr marL="0" indent="0">
              <a:lnSpc>
                <a:spcPct val="85000"/>
              </a:lnSpc>
              <a:buNone/>
              <a:defRPr sz="3500" b="1">
                <a:solidFill>
                  <a:schemeClr val="bg1">
                    <a:lumMod val="95000"/>
                  </a:schemeClr>
                </a:solidFill>
                <a:latin typeface="Verdana" pitchFamily="34" charset="0"/>
                <a:cs typeface="Verdana" pitchFamily="34" charset="0"/>
              </a:defRPr>
            </a:lvl1pPr>
          </a:lstStyle>
          <a:p>
            <a:pPr lvl="0"/>
            <a:r>
              <a:rPr lang="en-US" altLang="ko-KR" smtClean="0"/>
              <a:t>Click to edit Master text styles</a:t>
            </a:r>
          </a:p>
        </p:txBody>
      </p:sp>
      <p:sp>
        <p:nvSpPr>
          <p:cNvPr id="24" name="내용 개체 틀 29"/>
          <p:cNvSpPr>
            <a:spLocks noGrp="1"/>
          </p:cNvSpPr>
          <p:nvPr>
            <p:ph sz="quarter" idx="15"/>
          </p:nvPr>
        </p:nvSpPr>
        <p:spPr>
          <a:xfrm>
            <a:off x="992560" y="2924944"/>
            <a:ext cx="7956884" cy="576262"/>
          </a:xfrm>
        </p:spPr>
        <p:txBody>
          <a:bodyPr lIns="0">
            <a:noAutofit/>
          </a:bodyPr>
          <a:lstStyle>
            <a:lvl1pPr marL="0" indent="0">
              <a:lnSpc>
                <a:spcPct val="85000"/>
              </a:lnSpc>
              <a:buNone/>
              <a:defRPr sz="2800">
                <a:solidFill>
                  <a:schemeClr val="bg1">
                    <a:lumMod val="95000"/>
                  </a:schemeClr>
                </a:solidFill>
                <a:latin typeface="Verdana" pitchFamily="34" charset="0"/>
                <a:cs typeface="Verdana" pitchFamily="34" charset="0"/>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en-US" altLang="ko-KR" smtClean="0"/>
              <a:t>Click to edit Master text styles</a:t>
            </a:r>
          </a:p>
        </p:txBody>
      </p:sp>
      <p:sp>
        <p:nvSpPr>
          <p:cNvPr id="22" name="내용 개체 틀 25"/>
          <p:cNvSpPr>
            <a:spLocks noGrp="1"/>
          </p:cNvSpPr>
          <p:nvPr>
            <p:ph sz="quarter" idx="13"/>
          </p:nvPr>
        </p:nvSpPr>
        <p:spPr>
          <a:xfrm>
            <a:off x="992561" y="5347816"/>
            <a:ext cx="3960440" cy="889472"/>
          </a:xfrm>
        </p:spPr>
        <p:txBody>
          <a:bodyPr lIns="0"/>
          <a:lstStyle>
            <a:lvl1pPr marL="0" indent="0">
              <a:buNone/>
              <a:defRPr sz="1500" b="0">
                <a:solidFill>
                  <a:schemeClr val="bg1"/>
                </a:solidFill>
                <a:latin typeface="Verdana" pitchFamily="34" charset="0"/>
                <a:cs typeface="Verdana" pitchFamily="34" charset="0"/>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en-US" altLang="ko-KR" smtClean="0"/>
              <a:t>Click to edit Master text styles</a:t>
            </a:r>
          </a:p>
          <a:p>
            <a:pPr lvl="1"/>
            <a:r>
              <a:rPr lang="en-US" altLang="ko-KR" smtClean="0"/>
              <a:t>Second level</a:t>
            </a:r>
          </a:p>
        </p:txBody>
      </p:sp>
      <p:sp>
        <p:nvSpPr>
          <p:cNvPr id="21" name="부제목 2"/>
          <p:cNvSpPr>
            <a:spLocks noGrp="1"/>
          </p:cNvSpPr>
          <p:nvPr>
            <p:ph type="subTitle" idx="1"/>
          </p:nvPr>
        </p:nvSpPr>
        <p:spPr>
          <a:xfrm>
            <a:off x="992560" y="5026257"/>
            <a:ext cx="3960440" cy="346959"/>
          </a:xfrm>
        </p:spPr>
        <p:txBody>
          <a:bodyPr lIns="0" tIns="0" rIns="0" bIns="0">
            <a:normAutofit/>
          </a:bodyPr>
          <a:lstStyle>
            <a:lvl1pPr marL="0" indent="0" algn="l">
              <a:buNone/>
              <a:defRPr lang="ko-KR" altLang="en-US" sz="1400" kern="1200" dirty="0">
                <a:solidFill>
                  <a:schemeClr val="bg1"/>
                </a:solidFill>
                <a:latin typeface="Verdana" pitchFamily="34" charset="0"/>
                <a:ea typeface="+mn-ea"/>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Tree>
    <p:extLst>
      <p:ext uri="{BB962C8B-B14F-4D97-AF65-F5344CB8AC3E}">
        <p14:creationId xmlns:p14="http://schemas.microsoft.com/office/powerpoint/2010/main" val="245291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목차 1_1">
    <p:spTree>
      <p:nvGrpSpPr>
        <p:cNvPr id="1" name=""/>
        <p:cNvGrpSpPr/>
        <p:nvPr/>
      </p:nvGrpSpPr>
      <p:grpSpPr>
        <a:xfrm>
          <a:off x="0" y="0"/>
          <a:ext cx="0" cy="0"/>
          <a:chOff x="0" y="0"/>
          <a:chExt cx="0" cy="0"/>
        </a:xfrm>
      </p:grpSpPr>
      <p:grpSp>
        <p:nvGrpSpPr>
          <p:cNvPr id="4" name="그룹 7"/>
          <p:cNvGrpSpPr>
            <a:grpSpLocks/>
          </p:cNvGrpSpPr>
          <p:nvPr/>
        </p:nvGrpSpPr>
        <p:grpSpPr bwMode="auto">
          <a:xfrm>
            <a:off x="6824663" y="908050"/>
            <a:ext cx="2187575" cy="231775"/>
            <a:chOff x="7185248" y="1123952"/>
            <a:chExt cx="2187029" cy="230399"/>
          </a:xfrm>
        </p:grpSpPr>
        <p:sp>
          <p:nvSpPr>
            <p:cNvPr id="5" name="직사각형 12"/>
            <p:cNvSpPr>
              <a:spLocks noChangeArrowheads="1"/>
            </p:cNvSpPr>
            <p:nvPr/>
          </p:nvSpPr>
          <p:spPr bwMode="auto">
            <a:xfrm rot="5400000">
              <a:off x="8214846" y="94354"/>
              <a:ext cx="126246" cy="2185441"/>
            </a:xfrm>
            <a:prstGeom prst="rect">
              <a:avLst/>
            </a:prstGeom>
            <a:solidFill>
              <a:srgbClr val="039BE7"/>
            </a:solidFill>
            <a:ln w="25400" algn="ctr">
              <a:solidFill>
                <a:srgbClr val="009CE1"/>
              </a:solidFill>
              <a:miter lim="800000"/>
              <a:headEnd/>
              <a:tailEnd/>
            </a:ln>
          </p:spPr>
          <p:txBody>
            <a:bodyPr anchor="ctr"/>
            <a:lstStyle>
              <a:lvl1pPr eaLnBrk="0" hangingPunct="0">
                <a:defRPr>
                  <a:solidFill>
                    <a:schemeClr val="tx1"/>
                  </a:solidFill>
                  <a:latin typeface="Arial" panose="020B0604020202020204" pitchFamily="34" charset="0"/>
                  <a:ea typeface="맑은 고딕" panose="020B0503020000020004" pitchFamily="50" charset="-127"/>
                </a:defRPr>
              </a:lvl1pPr>
              <a:lvl2pPr marL="742950" indent="-285750" eaLnBrk="0" hangingPunct="0">
                <a:defRPr>
                  <a:solidFill>
                    <a:schemeClr val="tx1"/>
                  </a:solidFill>
                  <a:latin typeface="Arial" panose="020B0604020202020204" pitchFamily="34" charset="0"/>
                  <a:ea typeface="맑은 고딕" panose="020B0503020000020004" pitchFamily="50" charset="-127"/>
                </a:defRPr>
              </a:lvl2pPr>
              <a:lvl3pPr marL="1143000" indent="-228600" eaLnBrk="0" hangingPunct="0">
                <a:defRPr>
                  <a:solidFill>
                    <a:schemeClr val="tx1"/>
                  </a:solidFill>
                  <a:latin typeface="Arial" panose="020B0604020202020204" pitchFamily="34" charset="0"/>
                  <a:ea typeface="맑은 고딕" panose="020B0503020000020004" pitchFamily="50" charset="-127"/>
                </a:defRPr>
              </a:lvl3pPr>
              <a:lvl4pPr marL="1600200" indent="-228600" eaLnBrk="0" hangingPunct="0">
                <a:defRPr>
                  <a:solidFill>
                    <a:schemeClr val="tx1"/>
                  </a:solidFill>
                  <a:latin typeface="Arial" panose="020B0604020202020204" pitchFamily="34" charset="0"/>
                  <a:ea typeface="맑은 고딕" panose="020B0503020000020004" pitchFamily="50" charset="-127"/>
                </a:defRPr>
              </a:lvl4pPr>
              <a:lvl5pPr marL="2057400" indent="-228600" eaLnBrk="0" hangingPunct="0">
                <a:defRPr>
                  <a:solidFill>
                    <a:schemeClr val="tx1"/>
                  </a:solidFill>
                  <a:latin typeface="Arial" panose="020B0604020202020204" pitchFamily="34"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9pPr>
            </a:lstStyle>
            <a:p>
              <a:pPr algn="ctr" eaLnBrk="1" hangingPunct="1">
                <a:defRPr/>
              </a:pPr>
              <a:endParaRPr kumimoji="0" lang="ko-KR" altLang="en-US" smtClean="0">
                <a:solidFill>
                  <a:srgbClr val="FFFFFF"/>
                </a:solidFill>
                <a:latin typeface="Verdana" panose="020B0604030504040204" pitchFamily="34" charset="0"/>
                <a:cs typeface="Arial" panose="020B0604020202020204" pitchFamily="34" charset="0"/>
              </a:endParaRPr>
            </a:p>
          </p:txBody>
        </p:sp>
        <p:sp>
          <p:nvSpPr>
            <p:cNvPr id="6" name="직사각형 13"/>
            <p:cNvSpPr>
              <a:spLocks noChangeArrowheads="1"/>
            </p:cNvSpPr>
            <p:nvPr/>
          </p:nvSpPr>
          <p:spPr bwMode="auto">
            <a:xfrm rot="5400000">
              <a:off x="7139854" y="1178814"/>
              <a:ext cx="220931" cy="130143"/>
            </a:xfrm>
            <a:prstGeom prst="rect">
              <a:avLst/>
            </a:prstGeom>
            <a:solidFill>
              <a:srgbClr val="039BE7"/>
            </a:solidFill>
            <a:ln w="25400" algn="ctr">
              <a:solidFill>
                <a:srgbClr val="009CE1"/>
              </a:solidFill>
              <a:miter lim="800000"/>
              <a:headEnd/>
              <a:tailEnd/>
            </a:ln>
          </p:spPr>
          <p:txBody>
            <a:bodyPr anchor="ctr"/>
            <a:lstStyle>
              <a:lvl1pPr eaLnBrk="0" hangingPunct="0">
                <a:defRPr>
                  <a:solidFill>
                    <a:schemeClr val="tx1"/>
                  </a:solidFill>
                  <a:latin typeface="Arial" panose="020B0604020202020204" pitchFamily="34" charset="0"/>
                  <a:ea typeface="맑은 고딕" panose="020B0503020000020004" pitchFamily="50" charset="-127"/>
                </a:defRPr>
              </a:lvl1pPr>
              <a:lvl2pPr marL="742950" indent="-285750" eaLnBrk="0" hangingPunct="0">
                <a:defRPr>
                  <a:solidFill>
                    <a:schemeClr val="tx1"/>
                  </a:solidFill>
                  <a:latin typeface="Arial" panose="020B0604020202020204" pitchFamily="34" charset="0"/>
                  <a:ea typeface="맑은 고딕" panose="020B0503020000020004" pitchFamily="50" charset="-127"/>
                </a:defRPr>
              </a:lvl2pPr>
              <a:lvl3pPr marL="1143000" indent="-228600" eaLnBrk="0" hangingPunct="0">
                <a:defRPr>
                  <a:solidFill>
                    <a:schemeClr val="tx1"/>
                  </a:solidFill>
                  <a:latin typeface="Arial" panose="020B0604020202020204" pitchFamily="34" charset="0"/>
                  <a:ea typeface="맑은 고딕" panose="020B0503020000020004" pitchFamily="50" charset="-127"/>
                </a:defRPr>
              </a:lvl3pPr>
              <a:lvl4pPr marL="1600200" indent="-228600" eaLnBrk="0" hangingPunct="0">
                <a:defRPr>
                  <a:solidFill>
                    <a:schemeClr val="tx1"/>
                  </a:solidFill>
                  <a:latin typeface="Arial" panose="020B0604020202020204" pitchFamily="34" charset="0"/>
                  <a:ea typeface="맑은 고딕" panose="020B0503020000020004" pitchFamily="50" charset="-127"/>
                </a:defRPr>
              </a:lvl4pPr>
              <a:lvl5pPr marL="2057400" indent="-228600" eaLnBrk="0" hangingPunct="0">
                <a:defRPr>
                  <a:solidFill>
                    <a:schemeClr val="tx1"/>
                  </a:solidFill>
                  <a:latin typeface="Arial" panose="020B0604020202020204" pitchFamily="34"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9pPr>
            </a:lstStyle>
            <a:p>
              <a:pPr algn="ctr" eaLnBrk="1" hangingPunct="1">
                <a:defRPr/>
              </a:pPr>
              <a:endParaRPr kumimoji="0" lang="ko-KR" altLang="en-US" smtClean="0">
                <a:solidFill>
                  <a:srgbClr val="FFFFFF"/>
                </a:solidFill>
                <a:latin typeface="Verdana" panose="020B0604030504040204" pitchFamily="34" charset="0"/>
                <a:cs typeface="Arial" panose="020B0604020202020204" pitchFamily="34" charset="0"/>
              </a:endParaRPr>
            </a:p>
          </p:txBody>
        </p:sp>
        <p:sp>
          <p:nvSpPr>
            <p:cNvPr id="7" name="직사각형 14"/>
            <p:cNvSpPr>
              <a:spLocks noChangeArrowheads="1"/>
            </p:cNvSpPr>
            <p:nvPr/>
          </p:nvSpPr>
          <p:spPr bwMode="auto">
            <a:xfrm rot="5400000">
              <a:off x="9196741" y="1178814"/>
              <a:ext cx="220931" cy="130143"/>
            </a:xfrm>
            <a:prstGeom prst="rect">
              <a:avLst/>
            </a:prstGeom>
            <a:solidFill>
              <a:srgbClr val="039BE7"/>
            </a:solidFill>
            <a:ln w="25400" algn="ctr">
              <a:solidFill>
                <a:srgbClr val="009CE1"/>
              </a:solidFill>
              <a:miter lim="800000"/>
              <a:headEnd/>
              <a:tailEnd/>
            </a:ln>
          </p:spPr>
          <p:txBody>
            <a:bodyPr anchor="ctr"/>
            <a:lstStyle>
              <a:lvl1pPr eaLnBrk="0" hangingPunct="0">
                <a:defRPr>
                  <a:solidFill>
                    <a:schemeClr val="tx1"/>
                  </a:solidFill>
                  <a:latin typeface="Arial" panose="020B0604020202020204" pitchFamily="34" charset="0"/>
                  <a:ea typeface="맑은 고딕" panose="020B0503020000020004" pitchFamily="50" charset="-127"/>
                </a:defRPr>
              </a:lvl1pPr>
              <a:lvl2pPr marL="742950" indent="-285750" eaLnBrk="0" hangingPunct="0">
                <a:defRPr>
                  <a:solidFill>
                    <a:schemeClr val="tx1"/>
                  </a:solidFill>
                  <a:latin typeface="Arial" panose="020B0604020202020204" pitchFamily="34" charset="0"/>
                  <a:ea typeface="맑은 고딕" panose="020B0503020000020004" pitchFamily="50" charset="-127"/>
                </a:defRPr>
              </a:lvl2pPr>
              <a:lvl3pPr marL="1143000" indent="-228600" eaLnBrk="0" hangingPunct="0">
                <a:defRPr>
                  <a:solidFill>
                    <a:schemeClr val="tx1"/>
                  </a:solidFill>
                  <a:latin typeface="Arial" panose="020B0604020202020204" pitchFamily="34" charset="0"/>
                  <a:ea typeface="맑은 고딕" panose="020B0503020000020004" pitchFamily="50" charset="-127"/>
                </a:defRPr>
              </a:lvl3pPr>
              <a:lvl4pPr marL="1600200" indent="-228600" eaLnBrk="0" hangingPunct="0">
                <a:defRPr>
                  <a:solidFill>
                    <a:schemeClr val="tx1"/>
                  </a:solidFill>
                  <a:latin typeface="Arial" panose="020B0604020202020204" pitchFamily="34" charset="0"/>
                  <a:ea typeface="맑은 고딕" panose="020B0503020000020004" pitchFamily="50" charset="-127"/>
                </a:defRPr>
              </a:lvl4pPr>
              <a:lvl5pPr marL="2057400" indent="-228600" eaLnBrk="0" hangingPunct="0">
                <a:defRPr>
                  <a:solidFill>
                    <a:schemeClr val="tx1"/>
                  </a:solidFill>
                  <a:latin typeface="Arial" panose="020B0604020202020204" pitchFamily="34"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9pPr>
            </a:lstStyle>
            <a:p>
              <a:pPr algn="ctr" eaLnBrk="1" hangingPunct="1">
                <a:defRPr/>
              </a:pPr>
              <a:endParaRPr kumimoji="0" lang="ko-KR" altLang="en-US" smtClean="0">
                <a:solidFill>
                  <a:srgbClr val="FFFFFF"/>
                </a:solidFill>
                <a:latin typeface="Verdana" panose="020B0604030504040204" pitchFamily="34" charset="0"/>
                <a:cs typeface="Arial" panose="020B0604020202020204" pitchFamily="34" charset="0"/>
              </a:endParaRPr>
            </a:p>
          </p:txBody>
        </p:sp>
      </p:grpSp>
      <p:grpSp>
        <p:nvGrpSpPr>
          <p:cNvPr id="8" name="그룹 8"/>
          <p:cNvGrpSpPr>
            <a:grpSpLocks/>
          </p:cNvGrpSpPr>
          <p:nvPr/>
        </p:nvGrpSpPr>
        <p:grpSpPr bwMode="auto">
          <a:xfrm>
            <a:off x="6824663" y="2636838"/>
            <a:ext cx="2185987" cy="230187"/>
            <a:chOff x="7184643" y="2780929"/>
            <a:chExt cx="2186617" cy="230397"/>
          </a:xfrm>
        </p:grpSpPr>
        <p:sp>
          <p:nvSpPr>
            <p:cNvPr id="9" name="직사각형 9"/>
            <p:cNvSpPr>
              <a:spLocks noChangeArrowheads="1"/>
            </p:cNvSpPr>
            <p:nvPr/>
          </p:nvSpPr>
          <p:spPr bwMode="auto">
            <a:xfrm rot="-5400000">
              <a:off x="8214394" y="1854459"/>
              <a:ext cx="127116" cy="2186617"/>
            </a:xfrm>
            <a:prstGeom prst="rect">
              <a:avLst/>
            </a:prstGeom>
            <a:solidFill>
              <a:srgbClr val="039BE7"/>
            </a:solidFill>
            <a:ln w="25400" algn="ctr">
              <a:solidFill>
                <a:srgbClr val="009CE1"/>
              </a:solidFill>
              <a:miter lim="800000"/>
              <a:headEnd/>
              <a:tailEnd/>
            </a:ln>
          </p:spPr>
          <p:txBody>
            <a:bodyPr anchor="ctr"/>
            <a:lstStyle>
              <a:lvl1pPr eaLnBrk="0" hangingPunct="0">
                <a:defRPr>
                  <a:solidFill>
                    <a:schemeClr val="tx1"/>
                  </a:solidFill>
                  <a:latin typeface="Arial" panose="020B0604020202020204" pitchFamily="34" charset="0"/>
                  <a:ea typeface="맑은 고딕" panose="020B0503020000020004" pitchFamily="50" charset="-127"/>
                </a:defRPr>
              </a:lvl1pPr>
              <a:lvl2pPr marL="742950" indent="-285750" eaLnBrk="0" hangingPunct="0">
                <a:defRPr>
                  <a:solidFill>
                    <a:schemeClr val="tx1"/>
                  </a:solidFill>
                  <a:latin typeface="Arial" panose="020B0604020202020204" pitchFamily="34" charset="0"/>
                  <a:ea typeface="맑은 고딕" panose="020B0503020000020004" pitchFamily="50" charset="-127"/>
                </a:defRPr>
              </a:lvl2pPr>
              <a:lvl3pPr marL="1143000" indent="-228600" eaLnBrk="0" hangingPunct="0">
                <a:defRPr>
                  <a:solidFill>
                    <a:schemeClr val="tx1"/>
                  </a:solidFill>
                  <a:latin typeface="Arial" panose="020B0604020202020204" pitchFamily="34" charset="0"/>
                  <a:ea typeface="맑은 고딕" panose="020B0503020000020004" pitchFamily="50" charset="-127"/>
                </a:defRPr>
              </a:lvl3pPr>
              <a:lvl4pPr marL="1600200" indent="-228600" eaLnBrk="0" hangingPunct="0">
                <a:defRPr>
                  <a:solidFill>
                    <a:schemeClr val="tx1"/>
                  </a:solidFill>
                  <a:latin typeface="Arial" panose="020B0604020202020204" pitchFamily="34" charset="0"/>
                  <a:ea typeface="맑은 고딕" panose="020B0503020000020004" pitchFamily="50" charset="-127"/>
                </a:defRPr>
              </a:lvl4pPr>
              <a:lvl5pPr marL="2057400" indent="-228600" eaLnBrk="0" hangingPunct="0">
                <a:defRPr>
                  <a:solidFill>
                    <a:schemeClr val="tx1"/>
                  </a:solidFill>
                  <a:latin typeface="Arial" panose="020B0604020202020204" pitchFamily="34"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9pPr>
            </a:lstStyle>
            <a:p>
              <a:pPr algn="ctr" eaLnBrk="1" hangingPunct="1">
                <a:defRPr/>
              </a:pPr>
              <a:endParaRPr kumimoji="0" lang="ko-KR" altLang="en-US" smtClean="0">
                <a:solidFill>
                  <a:srgbClr val="FFFFFF"/>
                </a:solidFill>
                <a:latin typeface="Verdana" panose="020B0604030504040204" pitchFamily="34" charset="0"/>
                <a:cs typeface="Arial" panose="020B0604020202020204" pitchFamily="34" charset="0"/>
              </a:endParaRPr>
            </a:p>
          </p:txBody>
        </p:sp>
        <p:sp>
          <p:nvSpPr>
            <p:cNvPr id="10" name="직사각형 10"/>
            <p:cNvSpPr>
              <a:spLocks noChangeArrowheads="1"/>
            </p:cNvSpPr>
            <p:nvPr/>
          </p:nvSpPr>
          <p:spPr bwMode="auto">
            <a:xfrm rot="-5400000">
              <a:off x="9195723" y="2826254"/>
              <a:ext cx="220863" cy="130213"/>
            </a:xfrm>
            <a:prstGeom prst="rect">
              <a:avLst/>
            </a:prstGeom>
            <a:solidFill>
              <a:srgbClr val="039BE7"/>
            </a:solidFill>
            <a:ln w="25400" algn="ctr">
              <a:solidFill>
                <a:srgbClr val="009CE1"/>
              </a:solidFill>
              <a:miter lim="800000"/>
              <a:headEnd/>
              <a:tailEnd/>
            </a:ln>
          </p:spPr>
          <p:txBody>
            <a:bodyPr anchor="ctr"/>
            <a:lstStyle>
              <a:lvl1pPr eaLnBrk="0" hangingPunct="0">
                <a:defRPr>
                  <a:solidFill>
                    <a:schemeClr val="tx1"/>
                  </a:solidFill>
                  <a:latin typeface="Arial" panose="020B0604020202020204" pitchFamily="34" charset="0"/>
                  <a:ea typeface="맑은 고딕" panose="020B0503020000020004" pitchFamily="50" charset="-127"/>
                </a:defRPr>
              </a:lvl1pPr>
              <a:lvl2pPr marL="742950" indent="-285750" eaLnBrk="0" hangingPunct="0">
                <a:defRPr>
                  <a:solidFill>
                    <a:schemeClr val="tx1"/>
                  </a:solidFill>
                  <a:latin typeface="Arial" panose="020B0604020202020204" pitchFamily="34" charset="0"/>
                  <a:ea typeface="맑은 고딕" panose="020B0503020000020004" pitchFamily="50" charset="-127"/>
                </a:defRPr>
              </a:lvl2pPr>
              <a:lvl3pPr marL="1143000" indent="-228600" eaLnBrk="0" hangingPunct="0">
                <a:defRPr>
                  <a:solidFill>
                    <a:schemeClr val="tx1"/>
                  </a:solidFill>
                  <a:latin typeface="Arial" panose="020B0604020202020204" pitchFamily="34" charset="0"/>
                  <a:ea typeface="맑은 고딕" panose="020B0503020000020004" pitchFamily="50" charset="-127"/>
                </a:defRPr>
              </a:lvl3pPr>
              <a:lvl4pPr marL="1600200" indent="-228600" eaLnBrk="0" hangingPunct="0">
                <a:defRPr>
                  <a:solidFill>
                    <a:schemeClr val="tx1"/>
                  </a:solidFill>
                  <a:latin typeface="Arial" panose="020B0604020202020204" pitchFamily="34" charset="0"/>
                  <a:ea typeface="맑은 고딕" panose="020B0503020000020004" pitchFamily="50" charset="-127"/>
                </a:defRPr>
              </a:lvl4pPr>
              <a:lvl5pPr marL="2057400" indent="-228600" eaLnBrk="0" hangingPunct="0">
                <a:defRPr>
                  <a:solidFill>
                    <a:schemeClr val="tx1"/>
                  </a:solidFill>
                  <a:latin typeface="Arial" panose="020B0604020202020204" pitchFamily="34"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9pPr>
            </a:lstStyle>
            <a:p>
              <a:pPr algn="ctr" eaLnBrk="1" hangingPunct="1">
                <a:defRPr/>
              </a:pPr>
              <a:endParaRPr kumimoji="0" lang="ko-KR" altLang="en-US" smtClean="0">
                <a:solidFill>
                  <a:srgbClr val="FFFFFF"/>
                </a:solidFill>
                <a:latin typeface="Verdana" panose="020B0604030504040204" pitchFamily="34" charset="0"/>
                <a:cs typeface="Arial" panose="020B0604020202020204" pitchFamily="34" charset="0"/>
              </a:endParaRPr>
            </a:p>
          </p:txBody>
        </p:sp>
        <p:sp>
          <p:nvSpPr>
            <p:cNvPr id="11" name="직사각형 11"/>
            <p:cNvSpPr>
              <a:spLocks noChangeArrowheads="1"/>
            </p:cNvSpPr>
            <p:nvPr/>
          </p:nvSpPr>
          <p:spPr bwMode="auto">
            <a:xfrm rot="-5400000">
              <a:off x="7139318" y="2826254"/>
              <a:ext cx="220863" cy="130213"/>
            </a:xfrm>
            <a:prstGeom prst="rect">
              <a:avLst/>
            </a:prstGeom>
            <a:solidFill>
              <a:srgbClr val="039BE7"/>
            </a:solidFill>
            <a:ln w="25400" algn="ctr">
              <a:solidFill>
                <a:srgbClr val="009CE1"/>
              </a:solidFill>
              <a:miter lim="800000"/>
              <a:headEnd/>
              <a:tailEnd/>
            </a:ln>
          </p:spPr>
          <p:txBody>
            <a:bodyPr anchor="ctr"/>
            <a:lstStyle>
              <a:lvl1pPr eaLnBrk="0" hangingPunct="0">
                <a:defRPr>
                  <a:solidFill>
                    <a:schemeClr val="tx1"/>
                  </a:solidFill>
                  <a:latin typeface="Arial" panose="020B0604020202020204" pitchFamily="34" charset="0"/>
                  <a:ea typeface="맑은 고딕" panose="020B0503020000020004" pitchFamily="50" charset="-127"/>
                </a:defRPr>
              </a:lvl1pPr>
              <a:lvl2pPr marL="742950" indent="-285750" eaLnBrk="0" hangingPunct="0">
                <a:defRPr>
                  <a:solidFill>
                    <a:schemeClr val="tx1"/>
                  </a:solidFill>
                  <a:latin typeface="Arial" panose="020B0604020202020204" pitchFamily="34" charset="0"/>
                  <a:ea typeface="맑은 고딕" panose="020B0503020000020004" pitchFamily="50" charset="-127"/>
                </a:defRPr>
              </a:lvl2pPr>
              <a:lvl3pPr marL="1143000" indent="-228600" eaLnBrk="0" hangingPunct="0">
                <a:defRPr>
                  <a:solidFill>
                    <a:schemeClr val="tx1"/>
                  </a:solidFill>
                  <a:latin typeface="Arial" panose="020B0604020202020204" pitchFamily="34" charset="0"/>
                  <a:ea typeface="맑은 고딕" panose="020B0503020000020004" pitchFamily="50" charset="-127"/>
                </a:defRPr>
              </a:lvl3pPr>
              <a:lvl4pPr marL="1600200" indent="-228600" eaLnBrk="0" hangingPunct="0">
                <a:defRPr>
                  <a:solidFill>
                    <a:schemeClr val="tx1"/>
                  </a:solidFill>
                  <a:latin typeface="Arial" panose="020B0604020202020204" pitchFamily="34" charset="0"/>
                  <a:ea typeface="맑은 고딕" panose="020B0503020000020004" pitchFamily="50" charset="-127"/>
                </a:defRPr>
              </a:lvl4pPr>
              <a:lvl5pPr marL="2057400" indent="-228600" eaLnBrk="0" hangingPunct="0">
                <a:defRPr>
                  <a:solidFill>
                    <a:schemeClr val="tx1"/>
                  </a:solidFill>
                  <a:latin typeface="Arial" panose="020B0604020202020204" pitchFamily="34"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9pPr>
            </a:lstStyle>
            <a:p>
              <a:pPr algn="ctr" eaLnBrk="1" hangingPunct="1">
                <a:defRPr/>
              </a:pPr>
              <a:endParaRPr kumimoji="0" lang="ko-KR" altLang="en-US" smtClean="0">
                <a:solidFill>
                  <a:srgbClr val="FFFFFF"/>
                </a:solidFill>
                <a:latin typeface="Verdana" panose="020B0604030504040204" pitchFamily="34" charset="0"/>
                <a:cs typeface="Arial" panose="020B0604020202020204" pitchFamily="34" charset="0"/>
              </a:endParaRPr>
            </a:p>
          </p:txBody>
        </p:sp>
      </p:grpSp>
      <p:sp>
        <p:nvSpPr>
          <p:cNvPr id="3" name="내용 개체 틀 2"/>
          <p:cNvSpPr>
            <a:spLocks noGrp="1"/>
          </p:cNvSpPr>
          <p:nvPr>
            <p:ph idx="1"/>
          </p:nvPr>
        </p:nvSpPr>
        <p:spPr>
          <a:xfrm>
            <a:off x="776536" y="798612"/>
            <a:ext cx="5760640" cy="4525963"/>
          </a:xfrm>
        </p:spPr>
        <p:txBody>
          <a:bodyPr>
            <a:normAutofit/>
          </a:bodyPr>
          <a:lstStyle>
            <a:lvl1pPr marL="400050" indent="-400050">
              <a:lnSpc>
                <a:spcPct val="120000"/>
              </a:lnSpc>
              <a:buFont typeface="+mj-lt"/>
              <a:buAutoNum type="romanUcPeriod"/>
              <a:defRPr sz="1800" b="1">
                <a:solidFill>
                  <a:schemeClr val="accent3"/>
                </a:solidFill>
                <a:latin typeface="Verdana" pitchFamily="34" charset="0"/>
                <a:cs typeface="Verdana" pitchFamily="34" charset="0"/>
              </a:defRPr>
            </a:lvl1pPr>
            <a:lvl2pPr>
              <a:defRPr sz="1800" b="1">
                <a:solidFill>
                  <a:srgbClr val="00B0F0"/>
                </a:solidFill>
              </a:defRPr>
            </a:lvl2pPr>
            <a:lvl3pPr>
              <a:defRPr sz="1800" b="1">
                <a:solidFill>
                  <a:srgbClr val="00B0F0"/>
                </a:solidFill>
              </a:defRPr>
            </a:lvl3pPr>
            <a:lvl4pPr>
              <a:defRPr sz="1800" b="1">
                <a:solidFill>
                  <a:srgbClr val="00B0F0"/>
                </a:solidFill>
              </a:defRPr>
            </a:lvl4pPr>
            <a:lvl5pPr>
              <a:defRPr sz="1800" b="1">
                <a:solidFill>
                  <a:srgbClr val="00B0F0"/>
                </a:solidFill>
              </a:defRPr>
            </a:lvl5pPr>
          </a:lstStyle>
          <a:p>
            <a:pPr lvl="0"/>
            <a:r>
              <a:rPr lang="en-US" altLang="ko-KR" smtClean="0"/>
              <a:t>Click to edit Master text styles</a:t>
            </a:r>
          </a:p>
        </p:txBody>
      </p:sp>
      <p:sp>
        <p:nvSpPr>
          <p:cNvPr id="19" name="내용 개체 틀 18"/>
          <p:cNvSpPr>
            <a:spLocks noGrp="1"/>
          </p:cNvSpPr>
          <p:nvPr>
            <p:ph sz="quarter" idx="10"/>
          </p:nvPr>
        </p:nvSpPr>
        <p:spPr>
          <a:xfrm>
            <a:off x="6903214" y="1095926"/>
            <a:ext cx="2030412" cy="1584176"/>
          </a:xfrm>
        </p:spPr>
        <p:txBody>
          <a:bodyPr anchor="ctr">
            <a:noAutofit/>
          </a:bodyPr>
          <a:lstStyle>
            <a:lvl1pPr marL="0" indent="0" algn="ctr">
              <a:buNone/>
              <a:defRPr sz="3200" b="1">
                <a:solidFill>
                  <a:srgbClr val="009CE1"/>
                </a:solidFill>
                <a:latin typeface="Verdana" pitchFamily="34" charset="0"/>
                <a:cs typeface="Verdana" pitchFamily="34" charset="0"/>
              </a:defRPr>
            </a:lvl1pPr>
            <a:lvl2pPr>
              <a:defRPr sz="3200">
                <a:solidFill>
                  <a:srgbClr val="00B0F0"/>
                </a:solidFill>
              </a:defRPr>
            </a:lvl2pPr>
            <a:lvl3pPr>
              <a:defRPr sz="3200">
                <a:solidFill>
                  <a:srgbClr val="00B0F0"/>
                </a:solidFill>
              </a:defRPr>
            </a:lvl3pPr>
            <a:lvl4pPr>
              <a:defRPr sz="3200">
                <a:solidFill>
                  <a:srgbClr val="00B0F0"/>
                </a:solidFill>
              </a:defRPr>
            </a:lvl4pPr>
            <a:lvl5pPr>
              <a:defRPr sz="3200">
                <a:solidFill>
                  <a:srgbClr val="00B0F0"/>
                </a:solidFill>
              </a:defRPr>
            </a:lvl5pPr>
          </a:lstStyle>
          <a:p>
            <a:pPr lvl="0"/>
            <a:r>
              <a:rPr lang="en-US" altLang="ko-KR" smtClean="0"/>
              <a:t>Click to edit Master text styles</a:t>
            </a:r>
          </a:p>
        </p:txBody>
      </p:sp>
    </p:spTree>
    <p:extLst>
      <p:ext uri="{BB962C8B-B14F-4D97-AF65-F5344CB8AC3E}">
        <p14:creationId xmlns:p14="http://schemas.microsoft.com/office/powerpoint/2010/main" val="248028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목차 1_2">
    <p:bg>
      <p:bgPr>
        <a:solidFill>
          <a:srgbClr val="7F7F7F"/>
        </a:solidFill>
        <a:effectLst/>
      </p:bgPr>
    </p:bg>
    <p:spTree>
      <p:nvGrpSpPr>
        <p:cNvPr id="1" name=""/>
        <p:cNvGrpSpPr/>
        <p:nvPr/>
      </p:nvGrpSpPr>
      <p:grpSpPr>
        <a:xfrm>
          <a:off x="0" y="0"/>
          <a:ext cx="0" cy="0"/>
          <a:chOff x="0" y="0"/>
          <a:chExt cx="0" cy="0"/>
        </a:xfrm>
      </p:grpSpPr>
      <p:grpSp>
        <p:nvGrpSpPr>
          <p:cNvPr id="4" name="그룹 3"/>
          <p:cNvGrpSpPr/>
          <p:nvPr userDrawn="1"/>
        </p:nvGrpSpPr>
        <p:grpSpPr>
          <a:xfrm>
            <a:off x="6824603" y="908720"/>
            <a:ext cx="2187634" cy="1958589"/>
            <a:chOff x="6824603" y="908720"/>
            <a:chExt cx="2187634" cy="1958589"/>
          </a:xfrm>
          <a:solidFill>
            <a:schemeClr val="bg1"/>
          </a:solidFill>
        </p:grpSpPr>
        <p:grpSp>
          <p:nvGrpSpPr>
            <p:cNvPr id="5" name="그룹 4"/>
            <p:cNvGrpSpPr/>
            <p:nvPr/>
          </p:nvGrpSpPr>
          <p:grpSpPr>
            <a:xfrm>
              <a:off x="6825208" y="908720"/>
              <a:ext cx="2187029" cy="230399"/>
              <a:chOff x="7185248" y="1123952"/>
              <a:chExt cx="2187029" cy="230399"/>
            </a:xfrm>
            <a:grpFill/>
          </p:grpSpPr>
          <p:sp>
            <p:nvSpPr>
              <p:cNvPr id="10" name="직사각형 9"/>
              <p:cNvSpPr/>
              <p:nvPr/>
            </p:nvSpPr>
            <p:spPr bwMode="auto">
              <a:xfrm rot="5400000">
                <a:off x="8215185" y="94758"/>
                <a:ext cx="126881" cy="2185270"/>
              </a:xfrm>
              <a:prstGeom prst="rect">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kumimoji="0" lang="ko-KR" altLang="en-US" kern="0" dirty="0">
                  <a:solidFill>
                    <a:srgbClr val="FFFFFF"/>
                  </a:solidFill>
                  <a:latin typeface="Verdana" pitchFamily="34" charset="0"/>
                  <a:ea typeface="+mn-ea"/>
                </a:endParaRPr>
              </a:p>
            </p:txBody>
          </p:sp>
          <p:sp>
            <p:nvSpPr>
              <p:cNvPr id="11" name="직사각형 10"/>
              <p:cNvSpPr/>
              <p:nvPr/>
            </p:nvSpPr>
            <p:spPr bwMode="auto">
              <a:xfrm rot="5400000">
                <a:off x="7139787" y="1178937"/>
                <a:ext cx="220874" cy="129951"/>
              </a:xfrm>
              <a:prstGeom prst="rect">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kumimoji="0" lang="ko-KR" altLang="en-US" kern="0" dirty="0">
                  <a:solidFill>
                    <a:srgbClr val="FFFFFF"/>
                  </a:solidFill>
                  <a:latin typeface="Verdana" pitchFamily="34" charset="0"/>
                  <a:ea typeface="+mn-ea"/>
                </a:endParaRPr>
              </a:p>
            </p:txBody>
          </p:sp>
          <p:sp>
            <p:nvSpPr>
              <p:cNvPr id="12" name="직사각형 11"/>
              <p:cNvSpPr/>
              <p:nvPr/>
            </p:nvSpPr>
            <p:spPr bwMode="auto">
              <a:xfrm rot="5400000">
                <a:off x="9196865" y="1178938"/>
                <a:ext cx="220874" cy="129951"/>
              </a:xfrm>
              <a:prstGeom prst="rect">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kumimoji="0" lang="ko-KR" altLang="en-US" kern="0" dirty="0">
                  <a:solidFill>
                    <a:srgbClr val="FFFFFF"/>
                  </a:solidFill>
                  <a:latin typeface="Verdana" pitchFamily="34" charset="0"/>
                  <a:ea typeface="+mn-ea"/>
                </a:endParaRPr>
              </a:p>
            </p:txBody>
          </p:sp>
        </p:grpSp>
        <p:grpSp>
          <p:nvGrpSpPr>
            <p:cNvPr id="6" name="그룹 5"/>
            <p:cNvGrpSpPr/>
            <p:nvPr/>
          </p:nvGrpSpPr>
          <p:grpSpPr>
            <a:xfrm>
              <a:off x="6824603" y="2636912"/>
              <a:ext cx="2186617" cy="230397"/>
              <a:chOff x="7184643" y="2780929"/>
              <a:chExt cx="2186617" cy="230397"/>
            </a:xfrm>
            <a:grpFill/>
          </p:grpSpPr>
          <p:sp>
            <p:nvSpPr>
              <p:cNvPr id="7" name="직사각형 6"/>
              <p:cNvSpPr/>
              <p:nvPr/>
            </p:nvSpPr>
            <p:spPr bwMode="auto">
              <a:xfrm rot="16200000">
                <a:off x="8214443" y="1855251"/>
                <a:ext cx="126881" cy="2185270"/>
              </a:xfrm>
              <a:prstGeom prst="rect">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kumimoji="0" lang="ko-KR" altLang="en-US" kern="0" dirty="0">
                  <a:solidFill>
                    <a:srgbClr val="FFFFFF"/>
                  </a:solidFill>
                  <a:latin typeface="Verdana" pitchFamily="34" charset="0"/>
                  <a:ea typeface="+mn-ea"/>
                </a:endParaRPr>
              </a:p>
            </p:txBody>
          </p:sp>
          <p:sp>
            <p:nvSpPr>
              <p:cNvPr id="8" name="직사각형 7"/>
              <p:cNvSpPr/>
              <p:nvPr/>
            </p:nvSpPr>
            <p:spPr bwMode="auto">
              <a:xfrm rot="16200000">
                <a:off x="9195848" y="2826391"/>
                <a:ext cx="220874" cy="129951"/>
              </a:xfrm>
              <a:prstGeom prst="rect">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kumimoji="0" lang="ko-KR" altLang="en-US" kern="0" dirty="0">
                  <a:solidFill>
                    <a:srgbClr val="FFFFFF"/>
                  </a:solidFill>
                  <a:latin typeface="Verdana" pitchFamily="34" charset="0"/>
                  <a:ea typeface="+mn-ea"/>
                </a:endParaRPr>
              </a:p>
            </p:txBody>
          </p:sp>
          <p:sp>
            <p:nvSpPr>
              <p:cNvPr id="9" name="직사각형 8"/>
              <p:cNvSpPr/>
              <p:nvPr/>
            </p:nvSpPr>
            <p:spPr bwMode="auto">
              <a:xfrm rot="16200000">
                <a:off x="7139182" y="2826390"/>
                <a:ext cx="220874" cy="129951"/>
              </a:xfrm>
              <a:prstGeom prst="rect">
                <a:avLst/>
              </a:prstGeom>
              <a:grpFill/>
              <a:ln w="25400" cap="flat" cmpd="sng" algn="ctr">
                <a:noFill/>
                <a:prstDash val="solid"/>
              </a:ln>
              <a:effectLst/>
            </p:spPr>
            <p:txBody>
              <a:bodyPr anchor="ctr"/>
              <a:lstStyle/>
              <a:p>
                <a:pPr algn="ctr" eaLnBrk="1" fontAlgn="auto" hangingPunct="1">
                  <a:spcBef>
                    <a:spcPts val="0"/>
                  </a:spcBef>
                  <a:spcAft>
                    <a:spcPts val="0"/>
                  </a:spcAft>
                  <a:defRPr/>
                </a:pPr>
                <a:endParaRPr kumimoji="0" lang="ko-KR" altLang="en-US" kern="0" dirty="0">
                  <a:solidFill>
                    <a:srgbClr val="FFFFFF"/>
                  </a:solidFill>
                  <a:latin typeface="Verdana" pitchFamily="34" charset="0"/>
                  <a:ea typeface="+mn-ea"/>
                </a:endParaRPr>
              </a:p>
            </p:txBody>
          </p:sp>
        </p:grpSp>
      </p:grpSp>
      <p:sp>
        <p:nvSpPr>
          <p:cNvPr id="16" name="내용 개체 틀 2"/>
          <p:cNvSpPr>
            <a:spLocks noGrp="1"/>
          </p:cNvSpPr>
          <p:nvPr>
            <p:ph idx="1"/>
          </p:nvPr>
        </p:nvSpPr>
        <p:spPr>
          <a:xfrm>
            <a:off x="776536" y="798612"/>
            <a:ext cx="5760640" cy="4525963"/>
          </a:xfrm>
        </p:spPr>
        <p:txBody>
          <a:bodyPr>
            <a:normAutofit/>
          </a:bodyPr>
          <a:lstStyle>
            <a:lvl1pPr marL="400050" indent="-400050">
              <a:lnSpc>
                <a:spcPct val="120000"/>
              </a:lnSpc>
              <a:buFont typeface="+mj-lt"/>
              <a:buAutoNum type="romanUcPeriod"/>
              <a:defRPr sz="1800" b="1">
                <a:solidFill>
                  <a:schemeClr val="bg1">
                    <a:lumMod val="95000"/>
                  </a:schemeClr>
                </a:solidFill>
                <a:latin typeface="Verdana" pitchFamily="34" charset="0"/>
                <a:cs typeface="Verdana" pitchFamily="34" charset="0"/>
              </a:defRPr>
            </a:lvl1pPr>
            <a:lvl2pPr>
              <a:defRPr sz="1800" b="1">
                <a:solidFill>
                  <a:srgbClr val="00B0F0"/>
                </a:solidFill>
              </a:defRPr>
            </a:lvl2pPr>
            <a:lvl3pPr>
              <a:defRPr sz="1800" b="1">
                <a:solidFill>
                  <a:srgbClr val="00B0F0"/>
                </a:solidFill>
              </a:defRPr>
            </a:lvl3pPr>
            <a:lvl4pPr>
              <a:defRPr sz="1800" b="1">
                <a:solidFill>
                  <a:srgbClr val="00B0F0"/>
                </a:solidFill>
              </a:defRPr>
            </a:lvl4pPr>
            <a:lvl5pPr>
              <a:defRPr sz="1800" b="1">
                <a:solidFill>
                  <a:srgbClr val="00B0F0"/>
                </a:solidFill>
              </a:defRPr>
            </a:lvl5pPr>
          </a:lstStyle>
          <a:p>
            <a:pPr lvl="0"/>
            <a:r>
              <a:rPr lang="en-US" altLang="ko-KR" smtClean="0"/>
              <a:t>Click to edit Master text styles</a:t>
            </a:r>
          </a:p>
        </p:txBody>
      </p:sp>
      <p:sp>
        <p:nvSpPr>
          <p:cNvPr id="17" name="내용 개체 틀 18"/>
          <p:cNvSpPr>
            <a:spLocks noGrp="1"/>
          </p:cNvSpPr>
          <p:nvPr>
            <p:ph sz="quarter" idx="10"/>
          </p:nvPr>
        </p:nvSpPr>
        <p:spPr>
          <a:xfrm>
            <a:off x="6903214" y="1095926"/>
            <a:ext cx="2030412" cy="1584176"/>
          </a:xfrm>
        </p:spPr>
        <p:txBody>
          <a:bodyPr anchor="ctr">
            <a:noAutofit/>
          </a:bodyPr>
          <a:lstStyle>
            <a:lvl1pPr marL="0" indent="0" algn="ctr">
              <a:buNone/>
              <a:defRPr sz="3200" b="1">
                <a:solidFill>
                  <a:schemeClr val="bg1">
                    <a:lumMod val="95000"/>
                  </a:schemeClr>
                </a:solidFill>
                <a:latin typeface="Verdana" pitchFamily="34" charset="0"/>
                <a:cs typeface="Verdana" pitchFamily="34" charset="0"/>
              </a:defRPr>
            </a:lvl1pPr>
            <a:lvl2pPr>
              <a:defRPr sz="3200">
                <a:solidFill>
                  <a:srgbClr val="00B0F0"/>
                </a:solidFill>
              </a:defRPr>
            </a:lvl2pPr>
            <a:lvl3pPr>
              <a:defRPr sz="3200">
                <a:solidFill>
                  <a:srgbClr val="00B0F0"/>
                </a:solidFill>
              </a:defRPr>
            </a:lvl3pPr>
            <a:lvl4pPr>
              <a:defRPr sz="3200">
                <a:solidFill>
                  <a:srgbClr val="00B0F0"/>
                </a:solidFill>
              </a:defRPr>
            </a:lvl4pPr>
            <a:lvl5pPr>
              <a:defRPr sz="3200">
                <a:solidFill>
                  <a:srgbClr val="00B0F0"/>
                </a:solidFill>
              </a:defRPr>
            </a:lvl5pPr>
          </a:lstStyle>
          <a:p>
            <a:pPr lvl="0"/>
            <a:r>
              <a:rPr lang="en-US" altLang="ko-KR" smtClean="0"/>
              <a:t>Click to edit Master text styles</a:t>
            </a:r>
          </a:p>
        </p:txBody>
      </p:sp>
    </p:spTree>
    <p:extLst>
      <p:ext uri="{BB962C8B-B14F-4D97-AF65-F5344CB8AC3E}">
        <p14:creationId xmlns:p14="http://schemas.microsoft.com/office/powerpoint/2010/main" val="4193408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본문 1_1">
    <p:spTree>
      <p:nvGrpSpPr>
        <p:cNvPr id="1" name=""/>
        <p:cNvGrpSpPr/>
        <p:nvPr/>
      </p:nvGrpSpPr>
      <p:grpSpPr>
        <a:xfrm>
          <a:off x="0" y="0"/>
          <a:ext cx="0" cy="0"/>
          <a:chOff x="0" y="0"/>
          <a:chExt cx="0" cy="0"/>
        </a:xfrm>
      </p:grpSpPr>
      <p:grpSp>
        <p:nvGrpSpPr>
          <p:cNvPr id="6" name="그룹 22"/>
          <p:cNvGrpSpPr>
            <a:grpSpLocks/>
          </p:cNvGrpSpPr>
          <p:nvPr userDrawn="1"/>
        </p:nvGrpSpPr>
        <p:grpSpPr bwMode="auto">
          <a:xfrm>
            <a:off x="512763" y="6586538"/>
            <a:ext cx="9147175" cy="296862"/>
            <a:chOff x="511976" y="6459421"/>
            <a:chExt cx="9147286" cy="296844"/>
          </a:xfrm>
        </p:grpSpPr>
        <p:pic>
          <p:nvPicPr>
            <p:cNvPr id="7" name="Picture 2" descr="C:\Users\ywpaul.shin\Desktop\CI png New\CI-Eng-Sig-Blu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r="36272" b="46384"/>
            <a:stretch>
              <a:fillRect/>
            </a:stretch>
          </p:blipFill>
          <p:spPr bwMode="auto">
            <a:xfrm>
              <a:off x="8145354" y="6459421"/>
              <a:ext cx="1513908" cy="296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p:cNvSpPr txBox="1">
              <a:spLocks noChangeArrowheads="1"/>
            </p:cNvSpPr>
            <p:nvPr/>
          </p:nvSpPr>
          <p:spPr bwMode="auto">
            <a:xfrm>
              <a:off x="511976" y="6551490"/>
              <a:ext cx="4152950" cy="200013"/>
            </a:xfrm>
            <a:prstGeom prst="rect">
              <a:avLst/>
            </a:prstGeom>
            <a:noFill/>
            <a:ln>
              <a:noFill/>
            </a:ln>
            <a:extLst/>
          </p:spPr>
          <p:txBody>
            <a:bodyPr>
              <a:spAutoFit/>
            </a:bodyPr>
            <a:lstStyle>
              <a:lvl1pPr eaLnBrk="0" hangingPunct="0">
                <a:defRPr>
                  <a:solidFill>
                    <a:schemeClr val="tx1"/>
                  </a:solidFill>
                  <a:latin typeface="Arial" charset="0"/>
                  <a:ea typeface="맑은 고딕" pitchFamily="50" charset="-127"/>
                </a:defRPr>
              </a:lvl1pPr>
              <a:lvl2pPr marL="742950" indent="-285750" eaLnBrk="0" hangingPunct="0">
                <a:defRPr>
                  <a:solidFill>
                    <a:schemeClr val="tx1"/>
                  </a:solidFill>
                  <a:latin typeface="Arial" charset="0"/>
                  <a:ea typeface="맑은 고딕" pitchFamily="50" charset="-127"/>
                </a:defRPr>
              </a:lvl2pPr>
              <a:lvl3pPr marL="1143000" indent="-228600" eaLnBrk="0" hangingPunct="0">
                <a:defRPr>
                  <a:solidFill>
                    <a:schemeClr val="tx1"/>
                  </a:solidFill>
                  <a:latin typeface="Arial" charset="0"/>
                  <a:ea typeface="맑은 고딕" pitchFamily="50" charset="-127"/>
                </a:defRPr>
              </a:lvl3pPr>
              <a:lvl4pPr marL="1600200" indent="-228600" eaLnBrk="0" hangingPunct="0">
                <a:defRPr>
                  <a:solidFill>
                    <a:schemeClr val="tx1"/>
                  </a:solidFill>
                  <a:latin typeface="Arial" charset="0"/>
                  <a:ea typeface="맑은 고딕" pitchFamily="50" charset="-127"/>
                </a:defRPr>
              </a:lvl4pPr>
              <a:lvl5pPr marL="2057400" indent="-228600" eaLnBrk="0" hangingPunct="0">
                <a:defRPr>
                  <a:solidFill>
                    <a:schemeClr val="tx1"/>
                  </a:solidFill>
                  <a:latin typeface="Arial" charset="0"/>
                  <a:ea typeface="맑은 고딕" pitchFamily="50" charset="-127"/>
                </a:defRPr>
              </a:lvl5pPr>
              <a:lvl6pPr marL="2514600" indent="-228600" eaLnBrk="0" fontAlgn="base" hangingPunct="0">
                <a:spcBef>
                  <a:spcPct val="0"/>
                </a:spcBef>
                <a:spcAft>
                  <a:spcPct val="0"/>
                </a:spcAft>
                <a:defRPr>
                  <a:solidFill>
                    <a:schemeClr val="tx1"/>
                  </a:solidFill>
                  <a:latin typeface="Arial" charset="0"/>
                  <a:ea typeface="맑은 고딕" pitchFamily="50" charset="-127"/>
                </a:defRPr>
              </a:lvl6pPr>
              <a:lvl7pPr marL="2971800" indent="-228600" eaLnBrk="0" fontAlgn="base" hangingPunct="0">
                <a:spcBef>
                  <a:spcPct val="0"/>
                </a:spcBef>
                <a:spcAft>
                  <a:spcPct val="0"/>
                </a:spcAft>
                <a:defRPr>
                  <a:solidFill>
                    <a:schemeClr val="tx1"/>
                  </a:solidFill>
                  <a:latin typeface="Arial" charset="0"/>
                  <a:ea typeface="맑은 고딕" pitchFamily="50" charset="-127"/>
                </a:defRPr>
              </a:lvl7pPr>
              <a:lvl8pPr marL="3429000" indent="-228600" eaLnBrk="0" fontAlgn="base" hangingPunct="0">
                <a:spcBef>
                  <a:spcPct val="0"/>
                </a:spcBef>
                <a:spcAft>
                  <a:spcPct val="0"/>
                </a:spcAft>
                <a:defRPr>
                  <a:solidFill>
                    <a:schemeClr val="tx1"/>
                  </a:solidFill>
                  <a:latin typeface="Arial" charset="0"/>
                  <a:ea typeface="맑은 고딕" pitchFamily="50" charset="-127"/>
                </a:defRPr>
              </a:lvl8pPr>
              <a:lvl9pPr marL="3886200" indent="-228600" eaLnBrk="0" fontAlgn="base" hangingPunct="0">
                <a:spcBef>
                  <a:spcPct val="0"/>
                </a:spcBef>
                <a:spcAft>
                  <a:spcPct val="0"/>
                </a:spcAft>
                <a:defRPr>
                  <a:solidFill>
                    <a:schemeClr val="tx1"/>
                  </a:solidFill>
                  <a:latin typeface="Arial" charset="0"/>
                  <a:ea typeface="맑은 고딕" pitchFamily="50" charset="-127"/>
                </a:defRPr>
              </a:lvl9pPr>
            </a:lstStyle>
            <a:p>
              <a:pPr>
                <a:defRPr/>
              </a:pPr>
              <a:r>
                <a:rPr kumimoji="0" lang="en-US" altLang="ko-KR" sz="700" dirty="0" smtClean="0">
                  <a:solidFill>
                    <a:srgbClr val="000000"/>
                  </a:solidFill>
                  <a:latin typeface="Verdana" pitchFamily="34" charset="0"/>
                </a:rPr>
                <a:t>Copyright © 2013 Samsung SDS Co., Ltd. All rights reserved   |  Confidential </a:t>
              </a:r>
            </a:p>
          </p:txBody>
        </p:sp>
      </p:grpSp>
      <p:cxnSp>
        <p:nvCxnSpPr>
          <p:cNvPr id="9" name="직선 연결선 13"/>
          <p:cNvCxnSpPr/>
          <p:nvPr userDrawn="1"/>
        </p:nvCxnSpPr>
        <p:spPr>
          <a:xfrm>
            <a:off x="512763" y="6583363"/>
            <a:ext cx="0" cy="144462"/>
          </a:xfrm>
          <a:prstGeom prst="line">
            <a:avLst/>
          </a:prstGeom>
          <a:ln>
            <a:solidFill>
              <a:srgbClr val="3399FF"/>
            </a:solidFill>
          </a:ln>
        </p:spPr>
        <p:style>
          <a:lnRef idx="1">
            <a:schemeClr val="accent1"/>
          </a:lnRef>
          <a:fillRef idx="0">
            <a:schemeClr val="accent1"/>
          </a:fillRef>
          <a:effectRef idx="0">
            <a:schemeClr val="accent1"/>
          </a:effectRef>
          <a:fontRef idx="minor">
            <a:schemeClr val="tx1"/>
          </a:fontRef>
        </p:style>
      </p:cxnSp>
      <p:sp>
        <p:nvSpPr>
          <p:cNvPr id="10" name="슬라이드 번호 개체 틀 5"/>
          <p:cNvSpPr txBox="1">
            <a:spLocks/>
          </p:cNvSpPr>
          <p:nvPr userDrawn="1"/>
        </p:nvSpPr>
        <p:spPr>
          <a:xfrm>
            <a:off x="95250" y="6681788"/>
            <a:ext cx="431800" cy="187325"/>
          </a:xfrm>
          <a:prstGeom prst="rect">
            <a:avLst/>
          </a:prstGeom>
        </p:spPr>
        <p:txBody>
          <a:bodyPr anchor="ctr"/>
          <a:lstStyle>
            <a:lvl1pPr eaLnBrk="0" hangingPunct="0">
              <a:defRPr kumimoji="1">
                <a:solidFill>
                  <a:schemeClr val="tx1"/>
                </a:solidFill>
                <a:latin typeface="Arial" panose="020B0604020202020204" pitchFamily="34" charset="0"/>
                <a:ea typeface="굴림" panose="020B0600000101010101" pitchFamily="50" charset="-127"/>
              </a:defRPr>
            </a:lvl1pPr>
            <a:lvl2pPr marL="742950" indent="-285750" eaLnBrk="0" hangingPunct="0">
              <a:defRPr kumimoji="1">
                <a:solidFill>
                  <a:schemeClr val="tx1"/>
                </a:solidFill>
                <a:latin typeface="Arial" panose="020B0604020202020204" pitchFamily="34" charset="0"/>
                <a:ea typeface="굴림" panose="020B0600000101010101" pitchFamily="50" charset="-127"/>
              </a:defRPr>
            </a:lvl2pPr>
            <a:lvl3pPr marL="1143000" indent="-228600" eaLnBrk="0" hangingPunct="0">
              <a:defRPr kumimoji="1">
                <a:solidFill>
                  <a:schemeClr val="tx1"/>
                </a:solidFill>
                <a:latin typeface="Arial" panose="020B0604020202020204" pitchFamily="34" charset="0"/>
                <a:ea typeface="굴림" panose="020B0600000101010101" pitchFamily="50" charset="-127"/>
              </a:defRPr>
            </a:lvl3pPr>
            <a:lvl4pPr marL="1600200" indent="-228600" eaLnBrk="0" hangingPunct="0">
              <a:defRPr kumimoji="1">
                <a:solidFill>
                  <a:schemeClr val="tx1"/>
                </a:solidFill>
                <a:latin typeface="Arial" panose="020B0604020202020204" pitchFamily="34" charset="0"/>
                <a:ea typeface="굴림" panose="020B0600000101010101" pitchFamily="50" charset="-127"/>
              </a:defRPr>
            </a:lvl4pPr>
            <a:lvl5pPr marL="2057400" indent="-228600" eaLnBrk="0" hangingPunct="0">
              <a:defRPr kumimoji="1">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굴림" panose="020B0600000101010101" pitchFamily="50" charset="-127"/>
              </a:defRPr>
            </a:lvl9pPr>
          </a:lstStyle>
          <a:p>
            <a:pPr algn="r" eaLnBrk="1" latinLnBrk="1" hangingPunct="1">
              <a:defRPr/>
            </a:pPr>
            <a:fld id="{F5A917A3-4280-4A21-818D-5A4A111BD41C}" type="slidenum">
              <a:rPr kumimoji="0" lang="ko-KR" altLang="en-US" sz="1100" smtClean="0">
                <a:solidFill>
                  <a:srgbClr val="039BE7"/>
                </a:solidFill>
                <a:latin typeface="Verdana" panose="020B0604030504040204" pitchFamily="34" charset="0"/>
                <a:ea typeface="맑은 고딕" panose="020B0503020000020004" pitchFamily="50" charset="-127"/>
                <a:cs typeface="Arial" panose="020B0604020202020204" pitchFamily="34" charset="0"/>
              </a:rPr>
              <a:pPr algn="r" eaLnBrk="1" latinLnBrk="1" hangingPunct="1">
                <a:defRPr/>
              </a:pPr>
              <a:t>‹#›</a:t>
            </a:fld>
            <a:endParaRPr kumimoji="0" lang="ko-KR" altLang="en-US" sz="1100" smtClean="0">
              <a:solidFill>
                <a:srgbClr val="039BE7"/>
              </a:solidFill>
              <a:latin typeface="Verdana" panose="020B0604030504040204" pitchFamily="34" charset="0"/>
              <a:ea typeface="맑은 고딕" panose="020B0503020000020004" pitchFamily="50" charset="-127"/>
              <a:cs typeface="Arial" panose="020B0604020202020204" pitchFamily="34" charset="0"/>
            </a:endParaRPr>
          </a:p>
        </p:txBody>
      </p:sp>
      <p:sp>
        <p:nvSpPr>
          <p:cNvPr id="11" name="Rectangle 3"/>
          <p:cNvSpPr>
            <a:spLocks noChangeArrowheads="1"/>
          </p:cNvSpPr>
          <p:nvPr userDrawn="1"/>
        </p:nvSpPr>
        <p:spPr bwMode="auto">
          <a:xfrm>
            <a:off x="0" y="0"/>
            <a:ext cx="9906000" cy="874713"/>
          </a:xfrm>
          <a:prstGeom prst="rect">
            <a:avLst/>
          </a:prstGeom>
          <a:gradFill rotWithShape="1">
            <a:gsLst>
              <a:gs pos="0">
                <a:srgbClr val="FFFFFF"/>
              </a:gs>
              <a:gs pos="100000">
                <a:srgbClr val="EAEAEA"/>
              </a:gs>
            </a:gsLst>
            <a:lin ang="5400000" scaled="1"/>
          </a:gradFill>
          <a:ln>
            <a:noFill/>
          </a:ln>
          <a:extLst/>
        </p:spPr>
        <p:txBody>
          <a:bodyPr wrap="none" anchor="ctr"/>
          <a:lstStyle>
            <a:lvl1pPr eaLnBrk="0" hangingPunct="0">
              <a:defRPr>
                <a:solidFill>
                  <a:schemeClr val="tx1"/>
                </a:solidFill>
                <a:latin typeface="Arial" panose="020B0604020202020204" pitchFamily="34" charset="0"/>
                <a:ea typeface="맑은 고딕" panose="020B0503020000020004" pitchFamily="50" charset="-127"/>
              </a:defRPr>
            </a:lvl1pPr>
            <a:lvl2pPr marL="742950" indent="-285750" eaLnBrk="0" hangingPunct="0">
              <a:defRPr>
                <a:solidFill>
                  <a:schemeClr val="tx1"/>
                </a:solidFill>
                <a:latin typeface="Arial" panose="020B0604020202020204" pitchFamily="34" charset="0"/>
                <a:ea typeface="맑은 고딕" panose="020B0503020000020004" pitchFamily="50" charset="-127"/>
              </a:defRPr>
            </a:lvl2pPr>
            <a:lvl3pPr marL="1143000" indent="-228600" eaLnBrk="0" hangingPunct="0">
              <a:defRPr>
                <a:solidFill>
                  <a:schemeClr val="tx1"/>
                </a:solidFill>
                <a:latin typeface="Arial" panose="020B0604020202020204" pitchFamily="34" charset="0"/>
                <a:ea typeface="맑은 고딕" panose="020B0503020000020004" pitchFamily="50" charset="-127"/>
              </a:defRPr>
            </a:lvl3pPr>
            <a:lvl4pPr marL="1600200" indent="-228600" eaLnBrk="0" hangingPunct="0">
              <a:defRPr>
                <a:solidFill>
                  <a:schemeClr val="tx1"/>
                </a:solidFill>
                <a:latin typeface="Arial" panose="020B0604020202020204" pitchFamily="34" charset="0"/>
                <a:ea typeface="맑은 고딕" panose="020B0503020000020004" pitchFamily="50" charset="-127"/>
              </a:defRPr>
            </a:lvl4pPr>
            <a:lvl5pPr marL="2057400" indent="-228600" eaLnBrk="0" hangingPunct="0">
              <a:defRPr>
                <a:solidFill>
                  <a:schemeClr val="tx1"/>
                </a:solidFill>
                <a:latin typeface="Arial" panose="020B0604020202020204" pitchFamily="34" charset="0"/>
                <a:ea typeface="맑은 고딕" panose="020B0503020000020004"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맑은 고딕" panose="020B0503020000020004" pitchFamily="50" charset="-127"/>
              </a:defRPr>
            </a:lvl9pPr>
          </a:lstStyle>
          <a:p>
            <a:pPr eaLnBrk="1" latinLnBrk="1" hangingPunct="1">
              <a:defRPr/>
            </a:pPr>
            <a:endParaRPr kumimoji="0" lang="ko-KR" altLang="en-US" smtClean="0">
              <a:solidFill>
                <a:srgbClr val="000000"/>
              </a:solidFill>
              <a:latin typeface="Verdana" panose="020B0604030504040204" pitchFamily="34" charset="0"/>
              <a:cs typeface="Arial" panose="020B0604020202020204" pitchFamily="34" charset="0"/>
            </a:endParaRPr>
          </a:p>
        </p:txBody>
      </p:sp>
      <p:grpSp>
        <p:nvGrpSpPr>
          <p:cNvPr id="12" name="그룹 103"/>
          <p:cNvGrpSpPr/>
          <p:nvPr userDrawn="1"/>
        </p:nvGrpSpPr>
        <p:grpSpPr>
          <a:xfrm>
            <a:off x="272480" y="76876"/>
            <a:ext cx="199011" cy="736920"/>
            <a:chOff x="4304895" y="1772816"/>
            <a:chExt cx="199011" cy="736920"/>
          </a:xfrm>
          <a:solidFill>
            <a:srgbClr val="009CE1"/>
          </a:solidFill>
        </p:grpSpPr>
        <p:sp>
          <p:nvSpPr>
            <p:cNvPr id="13"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14"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15"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16" name="그룹 129"/>
          <p:cNvGrpSpPr/>
          <p:nvPr userDrawn="1"/>
        </p:nvGrpSpPr>
        <p:grpSpPr>
          <a:xfrm flipH="1">
            <a:off x="9434509" y="76876"/>
            <a:ext cx="199011" cy="736920"/>
            <a:chOff x="4304895" y="1772816"/>
            <a:chExt cx="199011" cy="736920"/>
          </a:xfrm>
          <a:solidFill>
            <a:srgbClr val="009CE1"/>
          </a:solidFill>
        </p:grpSpPr>
        <p:sp>
          <p:nvSpPr>
            <p:cNvPr id="17"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18"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19"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0" name="텍스트 개체 틀 29"/>
          <p:cNvSpPr>
            <a:spLocks noGrp="1"/>
          </p:cNvSpPr>
          <p:nvPr>
            <p:ph type="body" sz="quarter" idx="14"/>
          </p:nvPr>
        </p:nvSpPr>
        <p:spPr>
          <a:xfrm>
            <a:off x="704850" y="1844675"/>
            <a:ext cx="8568630" cy="4608513"/>
          </a:xfrm>
        </p:spPr>
        <p:txBody>
          <a:bodyPr lIns="0" rIns="0">
            <a:noAutofit/>
          </a:bodyPr>
          <a:lstStyle>
            <a:lvl1pPr marL="177800" indent="-177800">
              <a:lnSpc>
                <a:spcPct val="100000"/>
              </a:lnSpc>
              <a:spcBef>
                <a:spcPts val="0"/>
              </a:spcBef>
              <a:spcAft>
                <a:spcPts val="500"/>
              </a:spcAft>
              <a:buSzPct val="130000"/>
              <a:buFont typeface="Wingdings" pitchFamily="2" charset="2"/>
              <a:buChar char="§"/>
              <a:defRPr sz="1400" b="1">
                <a:latin typeface="Verdana" pitchFamily="34" charset="0"/>
                <a:cs typeface="Verdana" pitchFamily="34" charset="0"/>
              </a:defRPr>
            </a:lvl1pPr>
            <a:lvl2pPr marL="444500" indent="-177800">
              <a:lnSpc>
                <a:spcPct val="100000"/>
              </a:lnSpc>
              <a:spcBef>
                <a:spcPts val="0"/>
              </a:spcBef>
              <a:spcAft>
                <a:spcPts val="500"/>
              </a:spcAft>
              <a:buFont typeface="Arial" pitchFamily="34" charset="0"/>
              <a:buChar char="•"/>
              <a:defRPr sz="1200" baseline="0">
                <a:latin typeface="Verdana" pitchFamily="34" charset="0"/>
                <a:cs typeface="Verdana" pitchFamily="34" charset="0"/>
              </a:defRPr>
            </a:lvl2pPr>
            <a:lvl3pPr marL="812800" indent="-190500">
              <a:lnSpc>
                <a:spcPct val="100000"/>
              </a:lnSpc>
              <a:spcBef>
                <a:spcPts val="0"/>
              </a:spcBef>
              <a:spcAft>
                <a:spcPts val="500"/>
              </a:spcAft>
              <a:buFont typeface="맑은 고딕" pitchFamily="50" charset="-127"/>
              <a:buChar char="-"/>
              <a:defRPr sz="1200" baseline="0">
                <a:latin typeface="Verdana" pitchFamily="34" charset="0"/>
                <a:cs typeface="Verdana" pitchFamily="34" charset="0"/>
              </a:defRPr>
            </a:lvl3pPr>
          </a:lstStyle>
          <a:p>
            <a:pPr lvl="0"/>
            <a:r>
              <a:rPr lang="en-US" altLang="ko-KR" smtClean="0"/>
              <a:t>Click to edit Master text styles</a:t>
            </a:r>
          </a:p>
          <a:p>
            <a:pPr lvl="1"/>
            <a:r>
              <a:rPr lang="en-US" altLang="ko-KR" smtClean="0"/>
              <a:t>Second level</a:t>
            </a:r>
          </a:p>
          <a:p>
            <a:pPr lvl="2"/>
            <a:r>
              <a:rPr lang="en-US" altLang="ko-KR" smtClean="0"/>
              <a:t>Third level</a:t>
            </a:r>
          </a:p>
        </p:txBody>
      </p:sp>
      <p:sp>
        <p:nvSpPr>
          <p:cNvPr id="29" name="텍스트 개체 틀 2"/>
          <p:cNvSpPr>
            <a:spLocks noGrp="1"/>
          </p:cNvSpPr>
          <p:nvPr>
            <p:ph type="body" idx="1"/>
          </p:nvPr>
        </p:nvSpPr>
        <p:spPr>
          <a:xfrm>
            <a:off x="704852" y="933401"/>
            <a:ext cx="8568628" cy="767407"/>
          </a:xfrm>
        </p:spPr>
        <p:txBody>
          <a:bodyPr lIns="0" rIns="0">
            <a:noAutofit/>
          </a:bodyPr>
          <a:lstStyle>
            <a:lvl1pPr marL="0" indent="0" algn="l" defTabSz="914400" rtl="0" eaLnBrk="1" latinLnBrk="0" hangingPunct="1">
              <a:spcBef>
                <a:spcPct val="50000"/>
              </a:spcBef>
              <a:buClr>
                <a:srgbClr val="333333"/>
              </a:buClr>
              <a:buFont typeface="Arial" pitchFamily="34" charset="0"/>
              <a:buNone/>
              <a:defRPr lang="ko-KR" altLang="en-US" sz="1800" kern="1200" dirty="0" smtClean="0">
                <a:solidFill>
                  <a:prstClr val="black">
                    <a:lumMod val="65000"/>
                    <a:lumOff val="35000"/>
                  </a:prstClr>
                </a:solidFill>
                <a:latin typeface="+mn-ea"/>
                <a:ea typeface="+mn-ea"/>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dirty="0" smtClean="0"/>
              <a:t>Click to edit Master text styles</a:t>
            </a:r>
          </a:p>
        </p:txBody>
      </p:sp>
      <p:sp>
        <p:nvSpPr>
          <p:cNvPr id="31" name="텍스트 개체 틀 4"/>
          <p:cNvSpPr>
            <a:spLocks noGrp="1"/>
          </p:cNvSpPr>
          <p:nvPr>
            <p:ph type="body" sz="quarter" idx="15"/>
          </p:nvPr>
        </p:nvSpPr>
        <p:spPr>
          <a:xfrm>
            <a:off x="5492365" y="381000"/>
            <a:ext cx="3961135" cy="328613"/>
          </a:xfrm>
        </p:spPr>
        <p:txBody>
          <a:bodyPr>
            <a:noAutofit/>
          </a:bodyPr>
          <a:lstStyle>
            <a:lvl1pPr marL="0" indent="0" algn="r">
              <a:buNone/>
              <a:defRPr sz="1400" b="1" baseline="0">
                <a:solidFill>
                  <a:schemeClr val="accent3"/>
                </a:solidFill>
                <a:latin typeface="+mj-ea"/>
                <a:ea typeface="+mj-ea"/>
              </a:defRPr>
            </a:lvl1pPr>
            <a:lvl2pPr marL="457200" indent="0" algn="r">
              <a:buNone/>
              <a:defRPr sz="1200">
                <a:solidFill>
                  <a:schemeClr val="accent3"/>
                </a:solidFill>
                <a:latin typeface="+mj-lt"/>
              </a:defRPr>
            </a:lvl2pPr>
            <a:lvl3pPr marL="914400" indent="0" algn="r">
              <a:buNone/>
              <a:defRPr sz="1200">
                <a:solidFill>
                  <a:schemeClr val="accent3"/>
                </a:solidFill>
                <a:latin typeface="+mj-lt"/>
              </a:defRPr>
            </a:lvl3pPr>
            <a:lvl4pPr marL="1371600" indent="0" algn="r">
              <a:buNone/>
              <a:defRPr sz="1200">
                <a:solidFill>
                  <a:schemeClr val="accent3"/>
                </a:solidFill>
                <a:latin typeface="+mj-lt"/>
              </a:defRPr>
            </a:lvl4pPr>
            <a:lvl5pPr marL="1828800" indent="0" algn="r">
              <a:buNone/>
              <a:defRPr sz="1200">
                <a:solidFill>
                  <a:schemeClr val="accent3"/>
                </a:solidFill>
                <a:latin typeface="+mj-lt"/>
              </a:defRPr>
            </a:lvl5pPr>
          </a:lstStyle>
          <a:p>
            <a:pPr lvl="0"/>
            <a:r>
              <a:rPr lang="en-US" altLang="ko-KR" dirty="0" smtClean="0"/>
              <a:t>Click to edit Master text styles</a:t>
            </a:r>
          </a:p>
        </p:txBody>
      </p:sp>
      <p:sp>
        <p:nvSpPr>
          <p:cNvPr id="32" name="제목 1"/>
          <p:cNvSpPr>
            <a:spLocks noGrp="1"/>
          </p:cNvSpPr>
          <p:nvPr>
            <p:ph type="title"/>
          </p:nvPr>
        </p:nvSpPr>
        <p:spPr>
          <a:xfrm>
            <a:off x="704850" y="228600"/>
            <a:ext cx="8352606" cy="469925"/>
          </a:xfrm>
        </p:spPr>
        <p:txBody>
          <a:bodyPr lIns="0">
            <a:normAutofit/>
          </a:bodyPr>
          <a:lstStyle>
            <a:lvl1pPr algn="l">
              <a:defRPr sz="2400" b="1" cap="none" baseline="0">
                <a:solidFill>
                  <a:schemeClr val="accent3"/>
                </a:solidFill>
                <a:latin typeface="+mj-ea"/>
                <a:ea typeface="+mj-ea"/>
                <a:cs typeface="Verdana" pitchFamily="34" charset="0"/>
              </a:defRPr>
            </a:lvl1pPr>
          </a:lstStyle>
          <a:p>
            <a:r>
              <a:rPr lang="en-US" altLang="ko-KR" dirty="0" smtClean="0"/>
              <a:t>Click to edit Master title style</a:t>
            </a:r>
            <a:endParaRPr lang="ko-KR" altLang="en-US" dirty="0"/>
          </a:p>
        </p:txBody>
      </p:sp>
    </p:spTree>
    <p:extLst>
      <p:ext uri="{BB962C8B-B14F-4D97-AF65-F5344CB8AC3E}">
        <p14:creationId xmlns:p14="http://schemas.microsoft.com/office/powerpoint/2010/main" val="3964904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본문 1_2">
    <p:spTree>
      <p:nvGrpSpPr>
        <p:cNvPr id="1" name=""/>
        <p:cNvGrpSpPr/>
        <p:nvPr/>
      </p:nvGrpSpPr>
      <p:grpSpPr>
        <a:xfrm>
          <a:off x="0" y="0"/>
          <a:ext cx="0" cy="0"/>
          <a:chOff x="0" y="0"/>
          <a:chExt cx="0" cy="0"/>
        </a:xfrm>
      </p:grpSpPr>
      <p:pic>
        <p:nvPicPr>
          <p:cNvPr id="5" name="그림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9075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그룹 103"/>
          <p:cNvGrpSpPr/>
          <p:nvPr userDrawn="1"/>
        </p:nvGrpSpPr>
        <p:grpSpPr>
          <a:xfrm>
            <a:off x="272480" y="76876"/>
            <a:ext cx="199011" cy="736920"/>
            <a:chOff x="4304895" y="1772816"/>
            <a:chExt cx="199011" cy="736920"/>
          </a:xfrm>
          <a:solidFill>
            <a:schemeClr val="bg1"/>
          </a:solidFill>
        </p:grpSpPr>
        <p:sp>
          <p:nvSpPr>
            <p:cNvPr id="7"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8"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9"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10" name="그룹 129"/>
          <p:cNvGrpSpPr/>
          <p:nvPr userDrawn="1"/>
        </p:nvGrpSpPr>
        <p:grpSpPr>
          <a:xfrm flipH="1">
            <a:off x="9434509" y="76876"/>
            <a:ext cx="199011" cy="736920"/>
            <a:chOff x="4304895" y="1772816"/>
            <a:chExt cx="199011" cy="736920"/>
          </a:xfrm>
          <a:solidFill>
            <a:schemeClr val="bg1"/>
          </a:solidFill>
        </p:grpSpPr>
        <p:sp>
          <p:nvSpPr>
            <p:cNvPr id="11"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12"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13"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 name="텍스트 개체 틀 2"/>
          <p:cNvSpPr>
            <a:spLocks noGrp="1"/>
          </p:cNvSpPr>
          <p:nvPr>
            <p:ph type="body" idx="1"/>
          </p:nvPr>
        </p:nvSpPr>
        <p:spPr>
          <a:xfrm>
            <a:off x="704852" y="933401"/>
            <a:ext cx="8568628" cy="767407"/>
          </a:xfrm>
        </p:spPr>
        <p:txBody>
          <a:bodyPr lIns="0" rIns="0">
            <a:noAutofit/>
          </a:bodyPr>
          <a:lstStyle>
            <a:lvl1pPr marL="0" indent="0" algn="l" defTabSz="914400" rtl="0" eaLnBrk="1" latinLnBrk="0" hangingPunct="1">
              <a:spcBef>
                <a:spcPct val="50000"/>
              </a:spcBef>
              <a:buClr>
                <a:srgbClr val="333333"/>
              </a:buClr>
              <a:buFont typeface="Arial" pitchFamily="34" charset="0"/>
              <a:buNone/>
              <a:defRPr lang="ko-KR" altLang="en-US" sz="1800" kern="1200" dirty="0" smtClean="0">
                <a:solidFill>
                  <a:prstClr val="black">
                    <a:lumMod val="65000"/>
                    <a:lumOff val="35000"/>
                  </a:prstClr>
                </a:solidFill>
                <a:latin typeface="+mn-ea"/>
                <a:ea typeface="+mn-ea"/>
                <a:cs typeface="Verdan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dirty="0" smtClean="0"/>
              <a:t>Click to edit Master text styles</a:t>
            </a:r>
          </a:p>
        </p:txBody>
      </p:sp>
      <p:sp>
        <p:nvSpPr>
          <p:cNvPr id="26" name="텍스트 개체 틀 4"/>
          <p:cNvSpPr>
            <a:spLocks noGrp="1"/>
          </p:cNvSpPr>
          <p:nvPr>
            <p:ph type="body" sz="quarter" idx="15"/>
          </p:nvPr>
        </p:nvSpPr>
        <p:spPr>
          <a:xfrm>
            <a:off x="6248400" y="381000"/>
            <a:ext cx="3205100" cy="328613"/>
          </a:xfrm>
        </p:spPr>
        <p:txBody>
          <a:bodyPr>
            <a:noAutofit/>
          </a:bodyPr>
          <a:lstStyle>
            <a:lvl1pPr marL="0" indent="0" algn="r">
              <a:buNone/>
              <a:defRPr sz="1400" b="1" baseline="0">
                <a:solidFill>
                  <a:schemeClr val="bg1"/>
                </a:solidFill>
                <a:latin typeface="+mj-ea"/>
                <a:ea typeface="+mj-ea"/>
              </a:defRPr>
            </a:lvl1pPr>
            <a:lvl2pPr marL="457200" indent="0" algn="r">
              <a:buNone/>
              <a:defRPr sz="1200">
                <a:solidFill>
                  <a:schemeClr val="accent3"/>
                </a:solidFill>
                <a:latin typeface="+mj-lt"/>
              </a:defRPr>
            </a:lvl2pPr>
            <a:lvl3pPr marL="914400" indent="0" algn="r">
              <a:buNone/>
              <a:defRPr sz="1200">
                <a:solidFill>
                  <a:schemeClr val="accent3"/>
                </a:solidFill>
                <a:latin typeface="+mj-lt"/>
              </a:defRPr>
            </a:lvl3pPr>
            <a:lvl4pPr marL="1371600" indent="0" algn="r">
              <a:buNone/>
              <a:defRPr sz="1200">
                <a:solidFill>
                  <a:schemeClr val="accent3"/>
                </a:solidFill>
                <a:latin typeface="+mj-lt"/>
              </a:defRPr>
            </a:lvl4pPr>
            <a:lvl5pPr marL="1828800" indent="0" algn="r">
              <a:buNone/>
              <a:defRPr sz="1200">
                <a:solidFill>
                  <a:schemeClr val="accent3"/>
                </a:solidFill>
                <a:latin typeface="+mj-lt"/>
              </a:defRPr>
            </a:lvl5pPr>
          </a:lstStyle>
          <a:p>
            <a:pPr lvl="0"/>
            <a:r>
              <a:rPr lang="en-US" altLang="ko-KR" dirty="0" smtClean="0"/>
              <a:t>Click to edit Master text styles</a:t>
            </a:r>
          </a:p>
        </p:txBody>
      </p:sp>
      <p:sp>
        <p:nvSpPr>
          <p:cNvPr id="18" name="제목 1"/>
          <p:cNvSpPr>
            <a:spLocks noGrp="1"/>
          </p:cNvSpPr>
          <p:nvPr>
            <p:ph type="title"/>
          </p:nvPr>
        </p:nvSpPr>
        <p:spPr>
          <a:xfrm>
            <a:off x="704850" y="228600"/>
            <a:ext cx="4787482" cy="469925"/>
          </a:xfrm>
        </p:spPr>
        <p:txBody>
          <a:bodyPr lIns="0">
            <a:normAutofit/>
          </a:bodyPr>
          <a:lstStyle>
            <a:lvl1pPr algn="l">
              <a:defRPr sz="2400" b="1" cap="none" baseline="0">
                <a:solidFill>
                  <a:schemeClr val="bg1"/>
                </a:solidFill>
                <a:latin typeface="+mj-ea"/>
                <a:ea typeface="+mj-ea"/>
                <a:cs typeface="Verdana" pitchFamily="34" charset="0"/>
              </a:defRPr>
            </a:lvl1pPr>
          </a:lstStyle>
          <a:p>
            <a:r>
              <a:rPr lang="en-US" altLang="ko-KR" dirty="0" smtClean="0"/>
              <a:t>Click to edit Master title style</a:t>
            </a:r>
            <a:endParaRPr lang="ko-KR" altLang="en-US" dirty="0"/>
          </a:p>
        </p:txBody>
      </p:sp>
    </p:spTree>
    <p:extLst>
      <p:ext uri="{BB962C8B-B14F-4D97-AF65-F5344CB8AC3E}">
        <p14:creationId xmlns:p14="http://schemas.microsoft.com/office/powerpoint/2010/main" val="3470211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표지 2_1">
    <p:spTree>
      <p:nvGrpSpPr>
        <p:cNvPr id="1" name=""/>
        <p:cNvGrpSpPr/>
        <p:nvPr/>
      </p:nvGrpSpPr>
      <p:grpSpPr>
        <a:xfrm>
          <a:off x="0" y="0"/>
          <a:ext cx="0" cy="0"/>
          <a:chOff x="0" y="0"/>
          <a:chExt cx="0" cy="0"/>
        </a:xfrm>
      </p:grpSpPr>
      <p:pic>
        <p:nvPicPr>
          <p:cNvPr id="2" name="Picture 4" descr="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6563" y="3141663"/>
            <a:ext cx="15446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9"/>
          <p:cNvSpPr txBox="1">
            <a:spLocks noChangeArrowheads="1"/>
          </p:cNvSpPr>
          <p:nvPr userDrawn="1"/>
        </p:nvSpPr>
        <p:spPr bwMode="auto">
          <a:xfrm>
            <a:off x="3116263" y="3716338"/>
            <a:ext cx="3671887" cy="215900"/>
          </a:xfrm>
          <a:prstGeom prst="rect">
            <a:avLst/>
          </a:prstGeom>
          <a:noFill/>
          <a:ln>
            <a:noFill/>
          </a:ln>
          <a:extLst/>
        </p:spPr>
        <p:txBody>
          <a:bodyPr lIns="0">
            <a:spAutoFit/>
          </a:bodyPr>
          <a:lstStyle>
            <a:lvl1pPr eaLnBrk="0" hangingPunct="0">
              <a:defRPr>
                <a:solidFill>
                  <a:schemeClr val="tx1"/>
                </a:solidFill>
                <a:latin typeface="Arial" charset="0"/>
                <a:ea typeface="맑은 고딕" pitchFamily="50" charset="-127"/>
              </a:defRPr>
            </a:lvl1pPr>
            <a:lvl2pPr marL="742950" indent="-285750" eaLnBrk="0" hangingPunct="0">
              <a:defRPr>
                <a:solidFill>
                  <a:schemeClr val="tx1"/>
                </a:solidFill>
                <a:latin typeface="Arial" charset="0"/>
                <a:ea typeface="맑은 고딕" pitchFamily="50" charset="-127"/>
              </a:defRPr>
            </a:lvl2pPr>
            <a:lvl3pPr marL="1143000" indent="-228600" eaLnBrk="0" hangingPunct="0">
              <a:defRPr>
                <a:solidFill>
                  <a:schemeClr val="tx1"/>
                </a:solidFill>
                <a:latin typeface="Arial" charset="0"/>
                <a:ea typeface="맑은 고딕" pitchFamily="50" charset="-127"/>
              </a:defRPr>
            </a:lvl3pPr>
            <a:lvl4pPr marL="1600200" indent="-228600" eaLnBrk="0" hangingPunct="0">
              <a:defRPr>
                <a:solidFill>
                  <a:schemeClr val="tx1"/>
                </a:solidFill>
                <a:latin typeface="Arial" charset="0"/>
                <a:ea typeface="맑은 고딕" pitchFamily="50" charset="-127"/>
              </a:defRPr>
            </a:lvl4pPr>
            <a:lvl5pPr marL="2057400" indent="-228600" eaLnBrk="0" hangingPunct="0">
              <a:defRPr>
                <a:solidFill>
                  <a:schemeClr val="tx1"/>
                </a:solidFill>
                <a:latin typeface="Arial" charset="0"/>
                <a:ea typeface="맑은 고딕" pitchFamily="50" charset="-127"/>
              </a:defRPr>
            </a:lvl5pPr>
            <a:lvl6pPr marL="2514600" indent="-228600" eaLnBrk="0" fontAlgn="base" hangingPunct="0">
              <a:spcBef>
                <a:spcPct val="0"/>
              </a:spcBef>
              <a:spcAft>
                <a:spcPct val="0"/>
              </a:spcAft>
              <a:defRPr>
                <a:solidFill>
                  <a:schemeClr val="tx1"/>
                </a:solidFill>
                <a:latin typeface="Arial" charset="0"/>
                <a:ea typeface="맑은 고딕" pitchFamily="50" charset="-127"/>
              </a:defRPr>
            </a:lvl6pPr>
            <a:lvl7pPr marL="2971800" indent="-228600" eaLnBrk="0" fontAlgn="base" hangingPunct="0">
              <a:spcBef>
                <a:spcPct val="0"/>
              </a:spcBef>
              <a:spcAft>
                <a:spcPct val="0"/>
              </a:spcAft>
              <a:defRPr>
                <a:solidFill>
                  <a:schemeClr val="tx1"/>
                </a:solidFill>
                <a:latin typeface="Arial" charset="0"/>
                <a:ea typeface="맑은 고딕" pitchFamily="50" charset="-127"/>
              </a:defRPr>
            </a:lvl7pPr>
            <a:lvl8pPr marL="3429000" indent="-228600" eaLnBrk="0" fontAlgn="base" hangingPunct="0">
              <a:spcBef>
                <a:spcPct val="0"/>
              </a:spcBef>
              <a:spcAft>
                <a:spcPct val="0"/>
              </a:spcAft>
              <a:defRPr>
                <a:solidFill>
                  <a:schemeClr val="tx1"/>
                </a:solidFill>
                <a:latin typeface="Arial" charset="0"/>
                <a:ea typeface="맑은 고딕" pitchFamily="50" charset="-127"/>
              </a:defRPr>
            </a:lvl8pPr>
            <a:lvl9pPr marL="3886200" indent="-228600" eaLnBrk="0" fontAlgn="base" hangingPunct="0">
              <a:spcBef>
                <a:spcPct val="0"/>
              </a:spcBef>
              <a:spcAft>
                <a:spcPct val="0"/>
              </a:spcAft>
              <a:defRPr>
                <a:solidFill>
                  <a:schemeClr val="tx1"/>
                </a:solidFill>
                <a:latin typeface="Arial" charset="0"/>
                <a:ea typeface="맑은 고딕" pitchFamily="50" charset="-127"/>
              </a:defRPr>
            </a:lvl9pPr>
          </a:lstStyle>
          <a:p>
            <a:pPr algn="ctr" latinLnBrk="1">
              <a:defRPr/>
            </a:pPr>
            <a:r>
              <a:rPr kumimoji="0" lang="en-US" altLang="ko-KR" sz="800" smtClean="0">
                <a:solidFill>
                  <a:srgbClr val="7F7F7F"/>
                </a:solidFill>
                <a:latin typeface="Verdana" pitchFamily="34" charset="0"/>
              </a:rPr>
              <a:t>Copyright © 2012 Samsung SDS Co., Ltd. All rights reserved</a:t>
            </a:r>
          </a:p>
        </p:txBody>
      </p:sp>
      <p:cxnSp>
        <p:nvCxnSpPr>
          <p:cNvPr id="4" name="직선 연결선 13"/>
          <p:cNvCxnSpPr/>
          <p:nvPr userDrawn="1"/>
        </p:nvCxnSpPr>
        <p:spPr>
          <a:xfrm>
            <a:off x="4697413" y="3216275"/>
            <a:ext cx="0" cy="2159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C:\Users\ywpaul.shin\Desktop\CI png New\CI-Eng-Sig-Blue.png"/>
          <p:cNvPicPr>
            <a:picLocks noChangeAspect="1" noChangeArrowheads="1"/>
          </p:cNvPicPr>
          <p:nvPr userDrawn="1"/>
        </p:nvPicPr>
        <p:blipFill>
          <a:blip r:embed="rId3">
            <a:extLst>
              <a:ext uri="{28A0092B-C50C-407E-A947-70E740481C1C}">
                <a14:useLocalDpi xmlns:a14="http://schemas.microsoft.com/office/drawing/2010/main" val="0"/>
              </a:ext>
            </a:extLst>
          </a:blip>
          <a:srcRect l="34204" r="510" b="46756"/>
          <a:stretch>
            <a:fillRect/>
          </a:stretch>
        </p:blipFill>
        <p:spPr bwMode="auto">
          <a:xfrm>
            <a:off x="4818063" y="3086100"/>
            <a:ext cx="23749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364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표지 2_1">
    <p:spTree>
      <p:nvGrpSpPr>
        <p:cNvPr id="1" name=""/>
        <p:cNvGrpSpPr/>
        <p:nvPr/>
      </p:nvGrpSpPr>
      <p:grpSpPr>
        <a:xfrm>
          <a:off x="0" y="0"/>
          <a:ext cx="0" cy="0"/>
          <a:chOff x="0" y="0"/>
          <a:chExt cx="0" cy="0"/>
        </a:xfrm>
      </p:grpSpPr>
      <p:sp>
        <p:nvSpPr>
          <p:cNvPr id="2" name="직사각형 9"/>
          <p:cNvSpPr/>
          <p:nvPr/>
        </p:nvSpPr>
        <p:spPr>
          <a:xfrm>
            <a:off x="0" y="0"/>
            <a:ext cx="9906000" cy="6858000"/>
          </a:xfrm>
          <a:prstGeom prst="rect">
            <a:avLst/>
          </a:prstGeom>
          <a:solidFill>
            <a:schemeClr val="accent3"/>
          </a:solidFill>
          <a:ln w="12700" cap="flat" cmpd="sng" algn="ctr">
            <a:noFill/>
            <a:prstDash val="solid"/>
          </a:ln>
          <a:effectLst>
            <a:outerShdw blurRad="50800" dist="38100" dir="5400000" algn="t" rotWithShape="0">
              <a:prstClr val="black">
                <a:alpha val="40000"/>
              </a:prstClr>
            </a:outerShdw>
          </a:effectLst>
        </p:spPr>
        <p:txBody>
          <a:bodyPr anchor="ctr"/>
          <a:lstStyle/>
          <a:p>
            <a:pPr algn="ctr" eaLnBrk="1" fontAlgn="auto" hangingPunct="1">
              <a:spcBef>
                <a:spcPts val="0"/>
              </a:spcBef>
              <a:spcAft>
                <a:spcPts val="0"/>
              </a:spcAft>
              <a:defRPr/>
            </a:pPr>
            <a:endParaRPr kumimoji="0" lang="ko-KR" altLang="en-US" sz="1600" kern="0" dirty="0">
              <a:solidFill>
                <a:srgbClr val="000000"/>
              </a:solidFill>
              <a:latin typeface="+mn-lt"/>
              <a:ea typeface="+mn-ea"/>
            </a:endParaRPr>
          </a:p>
        </p:txBody>
      </p:sp>
      <p:sp>
        <p:nvSpPr>
          <p:cNvPr id="3" name="Text Box 9"/>
          <p:cNvSpPr txBox="1">
            <a:spLocks noChangeArrowheads="1"/>
          </p:cNvSpPr>
          <p:nvPr userDrawn="1"/>
        </p:nvSpPr>
        <p:spPr bwMode="auto">
          <a:xfrm>
            <a:off x="3116263" y="3716338"/>
            <a:ext cx="3671887" cy="215900"/>
          </a:xfrm>
          <a:prstGeom prst="rect">
            <a:avLst/>
          </a:prstGeom>
          <a:noFill/>
          <a:ln>
            <a:noFill/>
          </a:ln>
          <a:extLst/>
        </p:spPr>
        <p:txBody>
          <a:bodyPr lIns="0">
            <a:spAutoFit/>
          </a:bodyPr>
          <a:lstStyle>
            <a:lvl1pPr eaLnBrk="0" hangingPunct="0">
              <a:defRPr>
                <a:solidFill>
                  <a:schemeClr val="tx1"/>
                </a:solidFill>
                <a:latin typeface="Arial" charset="0"/>
                <a:ea typeface="맑은 고딕" pitchFamily="50" charset="-127"/>
              </a:defRPr>
            </a:lvl1pPr>
            <a:lvl2pPr marL="742950" indent="-285750" eaLnBrk="0" hangingPunct="0">
              <a:defRPr>
                <a:solidFill>
                  <a:schemeClr val="tx1"/>
                </a:solidFill>
                <a:latin typeface="Arial" charset="0"/>
                <a:ea typeface="맑은 고딕" pitchFamily="50" charset="-127"/>
              </a:defRPr>
            </a:lvl2pPr>
            <a:lvl3pPr marL="1143000" indent="-228600" eaLnBrk="0" hangingPunct="0">
              <a:defRPr>
                <a:solidFill>
                  <a:schemeClr val="tx1"/>
                </a:solidFill>
                <a:latin typeface="Arial" charset="0"/>
                <a:ea typeface="맑은 고딕" pitchFamily="50" charset="-127"/>
              </a:defRPr>
            </a:lvl3pPr>
            <a:lvl4pPr marL="1600200" indent="-228600" eaLnBrk="0" hangingPunct="0">
              <a:defRPr>
                <a:solidFill>
                  <a:schemeClr val="tx1"/>
                </a:solidFill>
                <a:latin typeface="Arial" charset="0"/>
                <a:ea typeface="맑은 고딕" pitchFamily="50" charset="-127"/>
              </a:defRPr>
            </a:lvl4pPr>
            <a:lvl5pPr marL="2057400" indent="-228600" eaLnBrk="0" hangingPunct="0">
              <a:defRPr>
                <a:solidFill>
                  <a:schemeClr val="tx1"/>
                </a:solidFill>
                <a:latin typeface="Arial" charset="0"/>
                <a:ea typeface="맑은 고딕" pitchFamily="50" charset="-127"/>
              </a:defRPr>
            </a:lvl5pPr>
            <a:lvl6pPr marL="2514600" indent="-228600" eaLnBrk="0" fontAlgn="base" hangingPunct="0">
              <a:spcBef>
                <a:spcPct val="0"/>
              </a:spcBef>
              <a:spcAft>
                <a:spcPct val="0"/>
              </a:spcAft>
              <a:defRPr>
                <a:solidFill>
                  <a:schemeClr val="tx1"/>
                </a:solidFill>
                <a:latin typeface="Arial" charset="0"/>
                <a:ea typeface="맑은 고딕" pitchFamily="50" charset="-127"/>
              </a:defRPr>
            </a:lvl6pPr>
            <a:lvl7pPr marL="2971800" indent="-228600" eaLnBrk="0" fontAlgn="base" hangingPunct="0">
              <a:spcBef>
                <a:spcPct val="0"/>
              </a:spcBef>
              <a:spcAft>
                <a:spcPct val="0"/>
              </a:spcAft>
              <a:defRPr>
                <a:solidFill>
                  <a:schemeClr val="tx1"/>
                </a:solidFill>
                <a:latin typeface="Arial" charset="0"/>
                <a:ea typeface="맑은 고딕" pitchFamily="50" charset="-127"/>
              </a:defRPr>
            </a:lvl7pPr>
            <a:lvl8pPr marL="3429000" indent="-228600" eaLnBrk="0" fontAlgn="base" hangingPunct="0">
              <a:spcBef>
                <a:spcPct val="0"/>
              </a:spcBef>
              <a:spcAft>
                <a:spcPct val="0"/>
              </a:spcAft>
              <a:defRPr>
                <a:solidFill>
                  <a:schemeClr val="tx1"/>
                </a:solidFill>
                <a:latin typeface="Arial" charset="0"/>
                <a:ea typeface="맑은 고딕" pitchFamily="50" charset="-127"/>
              </a:defRPr>
            </a:lvl8pPr>
            <a:lvl9pPr marL="3886200" indent="-228600" eaLnBrk="0" fontAlgn="base" hangingPunct="0">
              <a:spcBef>
                <a:spcPct val="0"/>
              </a:spcBef>
              <a:spcAft>
                <a:spcPct val="0"/>
              </a:spcAft>
              <a:defRPr>
                <a:solidFill>
                  <a:schemeClr val="tx1"/>
                </a:solidFill>
                <a:latin typeface="Arial" charset="0"/>
                <a:ea typeface="맑은 고딕" pitchFamily="50" charset="-127"/>
              </a:defRPr>
            </a:lvl9pPr>
          </a:lstStyle>
          <a:p>
            <a:pPr algn="ctr" latinLnBrk="1">
              <a:defRPr/>
            </a:pPr>
            <a:r>
              <a:rPr kumimoji="0" lang="en-US" altLang="ko-KR" sz="800" smtClean="0">
                <a:solidFill>
                  <a:srgbClr val="D9D9D9"/>
                </a:solidFill>
                <a:latin typeface="Verdana" pitchFamily="34" charset="0"/>
              </a:rPr>
              <a:t>Copyright © 2012 Samsung SDS Co., Ltd. All rights reserved</a:t>
            </a:r>
          </a:p>
        </p:txBody>
      </p:sp>
      <p:cxnSp>
        <p:nvCxnSpPr>
          <p:cNvPr id="4" name="직선 연결선 23"/>
          <p:cNvCxnSpPr/>
          <p:nvPr userDrawn="1"/>
        </p:nvCxnSpPr>
        <p:spPr>
          <a:xfrm>
            <a:off x="4697413" y="3216275"/>
            <a:ext cx="0" cy="2159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2" descr="C:\Users\ywpaul.shin\Desktop\CI png\slogan-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48206" r="-1340" b="59511"/>
          <a:stretch>
            <a:fillRect/>
          </a:stretch>
        </p:blipFill>
        <p:spPr bwMode="auto">
          <a:xfrm>
            <a:off x="2830513" y="3049588"/>
            <a:ext cx="1816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ywpaul.shin\Desktop\CI png New\CI-Eng-Sig-Blue.png"/>
          <p:cNvPicPr>
            <a:picLocks noChangeAspect="1" noChangeArrowheads="1"/>
          </p:cNvPicPr>
          <p:nvPr userDrawn="1"/>
        </p:nvPicPr>
        <p:blipFill>
          <a:blip r:embed="rId3">
            <a:extLst>
              <a:ext uri="{28A0092B-C50C-407E-A947-70E740481C1C}">
                <a14:useLocalDpi xmlns:a14="http://schemas.microsoft.com/office/drawing/2010/main" val="0"/>
              </a:ext>
            </a:extLst>
          </a:blip>
          <a:srcRect l="34204" r="510" b="46756"/>
          <a:stretch>
            <a:fillRect/>
          </a:stretch>
        </p:blipFill>
        <p:spPr bwMode="auto">
          <a:xfrm>
            <a:off x="4818063" y="3086100"/>
            <a:ext cx="23749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041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표지 2_1">
    <p:spTree>
      <p:nvGrpSpPr>
        <p:cNvPr id="1" name=""/>
        <p:cNvGrpSpPr/>
        <p:nvPr/>
      </p:nvGrpSpPr>
      <p:grpSpPr>
        <a:xfrm>
          <a:off x="0" y="0"/>
          <a:ext cx="0" cy="0"/>
          <a:chOff x="0" y="0"/>
          <a:chExt cx="0" cy="0"/>
        </a:xfrm>
      </p:grpSpPr>
      <p:sp>
        <p:nvSpPr>
          <p:cNvPr id="2" name="직사각형 10"/>
          <p:cNvSpPr/>
          <p:nvPr userDrawn="1"/>
        </p:nvSpPr>
        <p:spPr>
          <a:xfrm>
            <a:off x="0" y="0"/>
            <a:ext cx="9906000" cy="6858000"/>
          </a:xfrm>
          <a:prstGeom prst="rect">
            <a:avLst/>
          </a:prstGeom>
          <a:gradFill flip="none" rotWithShape="1">
            <a:gsLst>
              <a:gs pos="16000">
                <a:schemeClr val="accent5">
                  <a:lumMod val="75000"/>
                </a:schemeClr>
              </a:gs>
              <a:gs pos="100000">
                <a:srgbClr val="0070C0"/>
              </a:gs>
            </a:gsLst>
            <a:lin ang="18900000" scaled="1"/>
            <a:tileRect/>
          </a:gra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sz="1600" dirty="0">
              <a:solidFill>
                <a:prstClr val="black"/>
              </a:solidFill>
            </a:endParaRPr>
          </a:p>
        </p:txBody>
      </p:sp>
      <p:pic>
        <p:nvPicPr>
          <p:cNvPr id="3" name="Picture 4" descr="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6563" y="3141663"/>
            <a:ext cx="15446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직선 연결선 3"/>
          <p:cNvCxnSpPr/>
          <p:nvPr userDrawn="1"/>
        </p:nvCxnSpPr>
        <p:spPr>
          <a:xfrm>
            <a:off x="4697413" y="3216275"/>
            <a:ext cx="0" cy="21590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Box 9"/>
          <p:cNvSpPr txBox="1">
            <a:spLocks noChangeArrowheads="1"/>
          </p:cNvSpPr>
          <p:nvPr userDrawn="1"/>
        </p:nvSpPr>
        <p:spPr bwMode="auto">
          <a:xfrm>
            <a:off x="3116263" y="3716338"/>
            <a:ext cx="3671887" cy="215900"/>
          </a:xfrm>
          <a:prstGeom prst="rect">
            <a:avLst/>
          </a:prstGeom>
          <a:noFill/>
          <a:ln>
            <a:noFill/>
          </a:ln>
          <a:extLst/>
        </p:spPr>
        <p:txBody>
          <a:bodyPr lIns="0">
            <a:spAutoFit/>
          </a:bodyPr>
          <a:lstStyle>
            <a:lvl1pPr eaLnBrk="0" hangingPunct="0">
              <a:defRPr>
                <a:solidFill>
                  <a:schemeClr val="tx1"/>
                </a:solidFill>
                <a:latin typeface="Arial" charset="0"/>
                <a:ea typeface="맑은 고딕" pitchFamily="50" charset="-127"/>
              </a:defRPr>
            </a:lvl1pPr>
            <a:lvl2pPr marL="742950" indent="-285750" eaLnBrk="0" hangingPunct="0">
              <a:defRPr>
                <a:solidFill>
                  <a:schemeClr val="tx1"/>
                </a:solidFill>
                <a:latin typeface="Arial" charset="0"/>
                <a:ea typeface="맑은 고딕" pitchFamily="50" charset="-127"/>
              </a:defRPr>
            </a:lvl2pPr>
            <a:lvl3pPr marL="1143000" indent="-228600" eaLnBrk="0" hangingPunct="0">
              <a:defRPr>
                <a:solidFill>
                  <a:schemeClr val="tx1"/>
                </a:solidFill>
                <a:latin typeface="Arial" charset="0"/>
                <a:ea typeface="맑은 고딕" pitchFamily="50" charset="-127"/>
              </a:defRPr>
            </a:lvl3pPr>
            <a:lvl4pPr marL="1600200" indent="-228600" eaLnBrk="0" hangingPunct="0">
              <a:defRPr>
                <a:solidFill>
                  <a:schemeClr val="tx1"/>
                </a:solidFill>
                <a:latin typeface="Arial" charset="0"/>
                <a:ea typeface="맑은 고딕" pitchFamily="50" charset="-127"/>
              </a:defRPr>
            </a:lvl4pPr>
            <a:lvl5pPr marL="2057400" indent="-228600" eaLnBrk="0" hangingPunct="0">
              <a:defRPr>
                <a:solidFill>
                  <a:schemeClr val="tx1"/>
                </a:solidFill>
                <a:latin typeface="Arial" charset="0"/>
                <a:ea typeface="맑은 고딕" pitchFamily="50" charset="-127"/>
              </a:defRPr>
            </a:lvl5pPr>
            <a:lvl6pPr marL="2514600" indent="-228600" eaLnBrk="0" fontAlgn="base" hangingPunct="0">
              <a:spcBef>
                <a:spcPct val="0"/>
              </a:spcBef>
              <a:spcAft>
                <a:spcPct val="0"/>
              </a:spcAft>
              <a:defRPr>
                <a:solidFill>
                  <a:schemeClr val="tx1"/>
                </a:solidFill>
                <a:latin typeface="Arial" charset="0"/>
                <a:ea typeface="맑은 고딕" pitchFamily="50" charset="-127"/>
              </a:defRPr>
            </a:lvl6pPr>
            <a:lvl7pPr marL="2971800" indent="-228600" eaLnBrk="0" fontAlgn="base" hangingPunct="0">
              <a:spcBef>
                <a:spcPct val="0"/>
              </a:spcBef>
              <a:spcAft>
                <a:spcPct val="0"/>
              </a:spcAft>
              <a:defRPr>
                <a:solidFill>
                  <a:schemeClr val="tx1"/>
                </a:solidFill>
                <a:latin typeface="Arial" charset="0"/>
                <a:ea typeface="맑은 고딕" pitchFamily="50" charset="-127"/>
              </a:defRPr>
            </a:lvl7pPr>
            <a:lvl8pPr marL="3429000" indent="-228600" eaLnBrk="0" fontAlgn="base" hangingPunct="0">
              <a:spcBef>
                <a:spcPct val="0"/>
              </a:spcBef>
              <a:spcAft>
                <a:spcPct val="0"/>
              </a:spcAft>
              <a:defRPr>
                <a:solidFill>
                  <a:schemeClr val="tx1"/>
                </a:solidFill>
                <a:latin typeface="Arial" charset="0"/>
                <a:ea typeface="맑은 고딕" pitchFamily="50" charset="-127"/>
              </a:defRPr>
            </a:lvl8pPr>
            <a:lvl9pPr marL="3886200" indent="-228600" eaLnBrk="0" fontAlgn="base" hangingPunct="0">
              <a:spcBef>
                <a:spcPct val="0"/>
              </a:spcBef>
              <a:spcAft>
                <a:spcPct val="0"/>
              </a:spcAft>
              <a:defRPr>
                <a:solidFill>
                  <a:schemeClr val="tx1"/>
                </a:solidFill>
                <a:latin typeface="Arial" charset="0"/>
                <a:ea typeface="맑은 고딕" pitchFamily="50" charset="-127"/>
              </a:defRPr>
            </a:lvl9pPr>
          </a:lstStyle>
          <a:p>
            <a:pPr algn="ctr" latinLnBrk="1">
              <a:defRPr/>
            </a:pPr>
            <a:r>
              <a:rPr kumimoji="0" lang="en-US" altLang="ko-KR" sz="800" smtClean="0">
                <a:solidFill>
                  <a:srgbClr val="BFBFBF"/>
                </a:solidFill>
                <a:latin typeface="Verdana" pitchFamily="34" charset="0"/>
              </a:rPr>
              <a:t>Copyright © 2012 Samsung SDS Co., Ltd. All rights reserved</a:t>
            </a:r>
          </a:p>
        </p:txBody>
      </p:sp>
      <p:pic>
        <p:nvPicPr>
          <p:cNvPr id="6" name="Picture 2" descr="C:\Users\ywpaul.shin\Desktop\CI png New\CI-Eng-Sig-Grey.png"/>
          <p:cNvPicPr>
            <a:picLocks noChangeAspect="1" noChangeArrowheads="1"/>
          </p:cNvPicPr>
          <p:nvPr userDrawn="1"/>
        </p:nvPicPr>
        <p:blipFill>
          <a:blip r:embed="rId3">
            <a:extLst>
              <a:ext uri="{28A0092B-C50C-407E-A947-70E740481C1C}">
                <a14:useLocalDpi xmlns:a14="http://schemas.microsoft.com/office/drawing/2010/main" val="0"/>
              </a:ext>
            </a:extLst>
          </a:blip>
          <a:srcRect l="34988" b="41022"/>
          <a:stretch>
            <a:fillRect/>
          </a:stretch>
        </p:blipFill>
        <p:spPr bwMode="auto">
          <a:xfrm>
            <a:off x="4843463" y="3084513"/>
            <a:ext cx="23717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표지 1_2">
    <p:spTree>
      <p:nvGrpSpPr>
        <p:cNvPr id="1" name=""/>
        <p:cNvGrpSpPr/>
        <p:nvPr/>
      </p:nvGrpSpPr>
      <p:grpSpPr>
        <a:xfrm>
          <a:off x="0" y="0"/>
          <a:ext cx="0" cy="0"/>
          <a:chOff x="0" y="0"/>
          <a:chExt cx="0" cy="0"/>
        </a:xfrm>
      </p:grpSpPr>
      <p:pic>
        <p:nvPicPr>
          <p:cNvPr id="2" name="그림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907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704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표지 1_2">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9584" t="343" r="9479"/>
          <a:stretch>
            <a:fillRect/>
          </a:stretch>
        </p:blipFill>
        <p:spPr bwMode="auto">
          <a:xfrm>
            <a:off x="4763" y="0"/>
            <a:ext cx="99012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9"/>
          <p:cNvSpPr txBox="1">
            <a:spLocks noChangeArrowheads="1"/>
          </p:cNvSpPr>
          <p:nvPr/>
        </p:nvSpPr>
        <p:spPr bwMode="auto">
          <a:xfrm>
            <a:off x="992188" y="6432550"/>
            <a:ext cx="4608512" cy="230188"/>
          </a:xfrm>
          <a:prstGeom prst="rect">
            <a:avLst/>
          </a:prstGeom>
          <a:noFill/>
          <a:ln>
            <a:noFill/>
          </a:ln>
          <a:extLst/>
        </p:spPr>
        <p:txBody>
          <a:bodyPr lIns="0">
            <a:spAutoFit/>
          </a:bodyPr>
          <a:lstStyle>
            <a:lvl1pPr eaLnBrk="0" hangingPunct="0">
              <a:defRPr>
                <a:solidFill>
                  <a:schemeClr val="tx1"/>
                </a:solidFill>
                <a:latin typeface="Arial" charset="0"/>
                <a:ea typeface="맑은 고딕" pitchFamily="50" charset="-127"/>
              </a:defRPr>
            </a:lvl1pPr>
            <a:lvl2pPr marL="742950" indent="-285750" eaLnBrk="0" hangingPunct="0">
              <a:defRPr>
                <a:solidFill>
                  <a:schemeClr val="tx1"/>
                </a:solidFill>
                <a:latin typeface="Arial" charset="0"/>
                <a:ea typeface="맑은 고딕" pitchFamily="50" charset="-127"/>
              </a:defRPr>
            </a:lvl2pPr>
            <a:lvl3pPr marL="1143000" indent="-228600" eaLnBrk="0" hangingPunct="0">
              <a:defRPr>
                <a:solidFill>
                  <a:schemeClr val="tx1"/>
                </a:solidFill>
                <a:latin typeface="Arial" charset="0"/>
                <a:ea typeface="맑은 고딕" pitchFamily="50" charset="-127"/>
              </a:defRPr>
            </a:lvl3pPr>
            <a:lvl4pPr marL="1600200" indent="-228600" eaLnBrk="0" hangingPunct="0">
              <a:defRPr>
                <a:solidFill>
                  <a:schemeClr val="tx1"/>
                </a:solidFill>
                <a:latin typeface="Arial" charset="0"/>
                <a:ea typeface="맑은 고딕" pitchFamily="50" charset="-127"/>
              </a:defRPr>
            </a:lvl4pPr>
            <a:lvl5pPr marL="2057400" indent="-228600" eaLnBrk="0" hangingPunct="0">
              <a:defRPr>
                <a:solidFill>
                  <a:schemeClr val="tx1"/>
                </a:solidFill>
                <a:latin typeface="Arial" charset="0"/>
                <a:ea typeface="맑은 고딕" pitchFamily="50" charset="-127"/>
              </a:defRPr>
            </a:lvl5pPr>
            <a:lvl6pPr marL="2514600" indent="-228600" eaLnBrk="0" fontAlgn="base" hangingPunct="0">
              <a:spcBef>
                <a:spcPct val="0"/>
              </a:spcBef>
              <a:spcAft>
                <a:spcPct val="0"/>
              </a:spcAft>
              <a:defRPr>
                <a:solidFill>
                  <a:schemeClr val="tx1"/>
                </a:solidFill>
                <a:latin typeface="Arial" charset="0"/>
                <a:ea typeface="맑은 고딕" pitchFamily="50" charset="-127"/>
              </a:defRPr>
            </a:lvl6pPr>
            <a:lvl7pPr marL="2971800" indent="-228600" eaLnBrk="0" fontAlgn="base" hangingPunct="0">
              <a:spcBef>
                <a:spcPct val="0"/>
              </a:spcBef>
              <a:spcAft>
                <a:spcPct val="0"/>
              </a:spcAft>
              <a:defRPr>
                <a:solidFill>
                  <a:schemeClr val="tx1"/>
                </a:solidFill>
                <a:latin typeface="Arial" charset="0"/>
                <a:ea typeface="맑은 고딕" pitchFamily="50" charset="-127"/>
              </a:defRPr>
            </a:lvl7pPr>
            <a:lvl8pPr marL="3429000" indent="-228600" eaLnBrk="0" fontAlgn="base" hangingPunct="0">
              <a:spcBef>
                <a:spcPct val="0"/>
              </a:spcBef>
              <a:spcAft>
                <a:spcPct val="0"/>
              </a:spcAft>
              <a:defRPr>
                <a:solidFill>
                  <a:schemeClr val="tx1"/>
                </a:solidFill>
                <a:latin typeface="Arial" charset="0"/>
                <a:ea typeface="맑은 고딕" pitchFamily="50" charset="-127"/>
              </a:defRPr>
            </a:lvl8pPr>
            <a:lvl9pPr marL="3886200" indent="-228600" eaLnBrk="0" fontAlgn="base" hangingPunct="0">
              <a:spcBef>
                <a:spcPct val="0"/>
              </a:spcBef>
              <a:spcAft>
                <a:spcPct val="0"/>
              </a:spcAft>
              <a:defRPr>
                <a:solidFill>
                  <a:schemeClr val="tx1"/>
                </a:solidFill>
                <a:latin typeface="Arial" charset="0"/>
                <a:ea typeface="맑은 고딕" pitchFamily="50" charset="-127"/>
              </a:defRPr>
            </a:lvl9pPr>
          </a:lstStyle>
          <a:p>
            <a:pPr latinLnBrk="1">
              <a:defRPr/>
            </a:pPr>
            <a:r>
              <a:rPr kumimoji="0" lang="en-US" altLang="ko-KR" sz="900" dirty="0" smtClean="0">
                <a:solidFill>
                  <a:srgbClr val="000000"/>
                </a:solidFill>
                <a:latin typeface="Verdana" pitchFamily="34" charset="0"/>
              </a:rPr>
              <a:t>Copyright © 2013 Samsung SDS Co., Ltd. All rights reserved   |  Confidential </a:t>
            </a:r>
          </a:p>
        </p:txBody>
      </p:sp>
      <p:sp>
        <p:nvSpPr>
          <p:cNvPr id="8" name="직사각형 15"/>
          <p:cNvSpPr/>
          <p:nvPr/>
        </p:nvSpPr>
        <p:spPr>
          <a:xfrm>
            <a:off x="0" y="0"/>
            <a:ext cx="5413375" cy="6237288"/>
          </a:xfrm>
          <a:prstGeom prst="rect">
            <a:avLst/>
          </a:prstGeom>
          <a:solidFill>
            <a:schemeClr val="accent3"/>
          </a:solidFill>
          <a:ln w="12700" cap="flat" cmpd="sng" algn="ctr">
            <a:noFill/>
            <a:prstDash val="solid"/>
          </a:ln>
          <a:effectLst>
            <a:outerShdw blurRad="50800" dist="38100" dir="5400000" algn="t" rotWithShape="0">
              <a:prstClr val="black">
                <a:alpha val="40000"/>
              </a:prstClr>
            </a:outerShdw>
          </a:effectLst>
        </p:spPr>
        <p:txBody>
          <a:bodyPr anchor="ctr"/>
          <a:lstStyle/>
          <a:p>
            <a:pPr algn="ctr" eaLnBrk="1" fontAlgn="auto" hangingPunct="1">
              <a:spcBef>
                <a:spcPts val="0"/>
              </a:spcBef>
              <a:spcAft>
                <a:spcPts val="0"/>
              </a:spcAft>
              <a:defRPr/>
            </a:pPr>
            <a:endParaRPr kumimoji="0" lang="ko-KR" altLang="en-US" sz="1600" kern="0" dirty="0">
              <a:solidFill>
                <a:srgbClr val="000000"/>
              </a:solidFill>
              <a:latin typeface="+mn-lt"/>
              <a:ea typeface="+mn-ea"/>
            </a:endParaRPr>
          </a:p>
        </p:txBody>
      </p:sp>
      <p:grpSp>
        <p:nvGrpSpPr>
          <p:cNvPr id="9" name="그룹 10"/>
          <p:cNvGrpSpPr>
            <a:grpSpLocks/>
          </p:cNvGrpSpPr>
          <p:nvPr userDrawn="1"/>
        </p:nvGrpSpPr>
        <p:grpSpPr bwMode="auto">
          <a:xfrm>
            <a:off x="569913" y="188913"/>
            <a:ext cx="4051300" cy="4346575"/>
            <a:chOff x="569607" y="188640"/>
            <a:chExt cx="4051793" cy="4347057"/>
          </a:xfrm>
        </p:grpSpPr>
        <p:pic>
          <p:nvPicPr>
            <p:cNvPr id="10" name="Picture 2" descr="C:\Users\ywpaul.shin\Desktop\CI png\slogan-png.png"/>
            <p:cNvPicPr>
              <a:picLocks noChangeAspect="1" noChangeArrowheads="1"/>
            </p:cNvPicPr>
            <p:nvPr/>
          </p:nvPicPr>
          <p:blipFill>
            <a:blip r:embed="rId3" cstate="print">
              <a:extLst>
                <a:ext uri="{28A0092B-C50C-407E-A947-70E740481C1C}">
                  <a14:useLocalDpi xmlns:a14="http://schemas.microsoft.com/office/drawing/2010/main" val="0"/>
                </a:ext>
              </a:extLst>
            </a:blip>
            <a:srcRect l="48206" r="-1340" b="59511"/>
            <a:stretch>
              <a:fillRect/>
            </a:stretch>
          </p:blipFill>
          <p:spPr bwMode="auto">
            <a:xfrm>
              <a:off x="569607" y="188640"/>
              <a:ext cx="1512168" cy="3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3"/>
            <p:cNvSpPr/>
            <p:nvPr/>
          </p:nvSpPr>
          <p:spPr>
            <a:xfrm>
              <a:off x="787120" y="1219041"/>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sp>
          <p:nvSpPr>
            <p:cNvPr id="12" name="Freeform 17"/>
            <p:cNvSpPr/>
            <p:nvPr/>
          </p:nvSpPr>
          <p:spPr>
            <a:xfrm rot="10800000">
              <a:off x="787120" y="4305483"/>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grpSp>
      <p:sp>
        <p:nvSpPr>
          <p:cNvPr id="28" name="내용 개체 틀 27"/>
          <p:cNvSpPr>
            <a:spLocks noGrp="1"/>
          </p:cNvSpPr>
          <p:nvPr>
            <p:ph sz="quarter" idx="14"/>
          </p:nvPr>
        </p:nvSpPr>
        <p:spPr>
          <a:xfrm>
            <a:off x="992561" y="1600151"/>
            <a:ext cx="3528392" cy="792162"/>
          </a:xfrm>
        </p:spPr>
        <p:txBody>
          <a:bodyPr lIns="0">
            <a:noAutofit/>
          </a:bodyPr>
          <a:lstStyle>
            <a:lvl1pPr marL="0" indent="0">
              <a:buNone/>
              <a:defRPr sz="3200" b="1">
                <a:solidFill>
                  <a:schemeClr val="bg1"/>
                </a:solidFill>
              </a:defRPr>
            </a:lvl1pPr>
          </a:lstStyle>
          <a:p>
            <a:pPr lvl="0"/>
            <a:r>
              <a:rPr lang="en-US" altLang="ko-KR" smtClean="0"/>
              <a:t>Click to edit Master text styles</a:t>
            </a:r>
          </a:p>
        </p:txBody>
      </p:sp>
      <p:sp>
        <p:nvSpPr>
          <p:cNvPr id="19" name="부제목 2"/>
          <p:cNvSpPr>
            <a:spLocks noGrp="1"/>
          </p:cNvSpPr>
          <p:nvPr>
            <p:ph type="subTitle" idx="1"/>
          </p:nvPr>
        </p:nvSpPr>
        <p:spPr>
          <a:xfrm>
            <a:off x="992560" y="5026257"/>
            <a:ext cx="3723902" cy="346959"/>
          </a:xfrm>
        </p:spPr>
        <p:txBody>
          <a:bodyPr lIns="0" tIns="0" rIns="0" bIns="0">
            <a:normAutofit/>
          </a:bodyPr>
          <a:lstStyle>
            <a:lvl1pPr marL="0" indent="0" algn="l">
              <a:buNone/>
              <a:defRPr lang="ko-KR" altLang="en-US" sz="1400" kern="1200" dirty="0">
                <a:solidFill>
                  <a:schemeClr val="bg1">
                    <a:lumMod val="95000"/>
                  </a:schemeClr>
                </a:solidFill>
                <a:latin typeface="Verdana" pitchFamily="34" charset="0"/>
                <a:ea typeface="+mn-ea"/>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
        <p:nvSpPr>
          <p:cNvPr id="20" name="내용 개체 틀 25"/>
          <p:cNvSpPr>
            <a:spLocks noGrp="1"/>
          </p:cNvSpPr>
          <p:nvPr>
            <p:ph sz="quarter" idx="13"/>
          </p:nvPr>
        </p:nvSpPr>
        <p:spPr>
          <a:xfrm>
            <a:off x="992561" y="5347816"/>
            <a:ext cx="3723902" cy="889496"/>
          </a:xfrm>
        </p:spPr>
        <p:txBody>
          <a:bodyPr lIns="0"/>
          <a:lstStyle>
            <a:lvl1pPr marL="0" indent="0">
              <a:buNone/>
              <a:defRPr sz="1500" b="0">
                <a:solidFill>
                  <a:schemeClr val="bg1">
                    <a:lumMod val="95000"/>
                  </a:schemeClr>
                </a:solidFill>
                <a:latin typeface="Verdana" pitchFamily="34" charset="0"/>
                <a:cs typeface="Verdana" pitchFamily="34" charset="0"/>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en-US" altLang="ko-KR" smtClean="0"/>
              <a:t>Click to edit Master text styles</a:t>
            </a:r>
          </a:p>
          <a:p>
            <a:pPr lvl="1"/>
            <a:r>
              <a:rPr lang="en-US" altLang="ko-KR" smtClean="0"/>
              <a:t>Second level</a:t>
            </a:r>
          </a:p>
        </p:txBody>
      </p:sp>
      <p:sp>
        <p:nvSpPr>
          <p:cNvPr id="22" name="내용 개체 틀 29"/>
          <p:cNvSpPr>
            <a:spLocks noGrp="1"/>
          </p:cNvSpPr>
          <p:nvPr>
            <p:ph sz="quarter" idx="15"/>
          </p:nvPr>
        </p:nvSpPr>
        <p:spPr>
          <a:xfrm>
            <a:off x="992561" y="3212778"/>
            <a:ext cx="3528392" cy="576262"/>
          </a:xfrm>
        </p:spPr>
        <p:txBody>
          <a:bodyPr lIns="0" rIns="0">
            <a:noAutofit/>
          </a:bodyPr>
          <a:lstStyle>
            <a:lvl1pPr marL="0" indent="0">
              <a:lnSpc>
                <a:spcPct val="85000"/>
              </a:lnSpc>
              <a:buNone/>
              <a:defRPr sz="2400">
                <a:solidFill>
                  <a:schemeClr val="bg1">
                    <a:lumMod val="95000"/>
                  </a:schemeClr>
                </a:solidFill>
                <a:latin typeface="Verdana" pitchFamily="34" charset="0"/>
                <a:cs typeface="Verdana" pitchFamily="34" charset="0"/>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en-US" altLang="ko-KR" smtClean="0"/>
              <a:t>Click to edit Master text styles</a:t>
            </a:r>
          </a:p>
        </p:txBody>
      </p:sp>
    </p:spTree>
    <p:extLst>
      <p:ext uri="{BB962C8B-B14F-4D97-AF65-F5344CB8AC3E}">
        <p14:creationId xmlns:p14="http://schemas.microsoft.com/office/powerpoint/2010/main" val="397864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표지 1_3">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9584" t="343" r="9479"/>
          <a:stretch>
            <a:fillRect/>
          </a:stretch>
        </p:blipFill>
        <p:spPr bwMode="auto">
          <a:xfrm>
            <a:off x="4763" y="0"/>
            <a:ext cx="99012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C:\Users\ywpaul.shin\Desktop\양진이\tid020t000082.jpg"/>
          <p:cNvPicPr>
            <a:picLocks noChangeAspect="1" noChangeArrowheads="1"/>
          </p:cNvPicPr>
          <p:nvPr userDrawn="1"/>
        </p:nvPicPr>
        <p:blipFill>
          <a:blip r:embed="rId3">
            <a:extLst>
              <a:ext uri="{28A0092B-C50C-407E-A947-70E740481C1C}">
                <a14:useLocalDpi xmlns:a14="http://schemas.microsoft.com/office/drawing/2010/main" val="0"/>
              </a:ext>
            </a:extLst>
          </a:blip>
          <a:srcRect r="10884"/>
          <a:stretch>
            <a:fillRect/>
          </a:stretch>
        </p:blipFill>
        <p:spPr bwMode="auto">
          <a:xfrm>
            <a:off x="2792413" y="0"/>
            <a:ext cx="7113587" cy="62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직사각형 14"/>
          <p:cNvSpPr/>
          <p:nvPr/>
        </p:nvSpPr>
        <p:spPr>
          <a:xfrm>
            <a:off x="0" y="-4763"/>
            <a:ext cx="5413375" cy="6242051"/>
          </a:xfrm>
          <a:prstGeom prst="rect">
            <a:avLst/>
          </a:prstGeom>
          <a:gradFill flip="none" rotWithShape="1">
            <a:gsLst>
              <a:gs pos="16000">
                <a:schemeClr val="accent5">
                  <a:lumMod val="75000"/>
                </a:schemeClr>
              </a:gs>
              <a:gs pos="100000">
                <a:srgbClr val="0070C0"/>
              </a:gs>
            </a:gsLst>
            <a:lin ang="18900000" scaled="1"/>
            <a:tileRect/>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sz="1600" dirty="0">
              <a:solidFill>
                <a:prstClr val="black"/>
              </a:solidFill>
            </a:endParaRPr>
          </a:p>
        </p:txBody>
      </p:sp>
      <p:grpSp>
        <p:nvGrpSpPr>
          <p:cNvPr id="9" name="그룹 20"/>
          <p:cNvGrpSpPr>
            <a:grpSpLocks/>
          </p:cNvGrpSpPr>
          <p:nvPr userDrawn="1"/>
        </p:nvGrpSpPr>
        <p:grpSpPr bwMode="auto">
          <a:xfrm>
            <a:off x="569913" y="188913"/>
            <a:ext cx="4051300" cy="4346575"/>
            <a:chOff x="569607" y="188640"/>
            <a:chExt cx="4051793" cy="4347057"/>
          </a:xfrm>
        </p:grpSpPr>
        <p:pic>
          <p:nvPicPr>
            <p:cNvPr id="10" name="Picture 2" descr="C:\Users\ywpaul.shin\Desktop\CI png\slogan-png.png"/>
            <p:cNvPicPr>
              <a:picLocks noChangeAspect="1" noChangeArrowheads="1"/>
            </p:cNvPicPr>
            <p:nvPr/>
          </p:nvPicPr>
          <p:blipFill>
            <a:blip r:embed="rId4" cstate="print">
              <a:extLst>
                <a:ext uri="{28A0092B-C50C-407E-A947-70E740481C1C}">
                  <a14:useLocalDpi xmlns:a14="http://schemas.microsoft.com/office/drawing/2010/main" val="0"/>
                </a:ext>
              </a:extLst>
            </a:blip>
            <a:srcRect l="48206" r="-1340" b="59511"/>
            <a:stretch>
              <a:fillRect/>
            </a:stretch>
          </p:blipFill>
          <p:spPr bwMode="auto">
            <a:xfrm>
              <a:off x="569607" y="188640"/>
              <a:ext cx="1512168" cy="3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2"/>
            <p:cNvGrpSpPr>
              <a:grpSpLocks/>
            </p:cNvGrpSpPr>
            <p:nvPr/>
          </p:nvGrpSpPr>
          <p:grpSpPr bwMode="auto">
            <a:xfrm>
              <a:off x="787120" y="1219041"/>
              <a:ext cx="3834280" cy="3316656"/>
              <a:chOff x="787120" y="1219041"/>
              <a:chExt cx="3834280" cy="3316656"/>
            </a:xfrm>
          </p:grpSpPr>
          <p:sp>
            <p:nvSpPr>
              <p:cNvPr id="12" name="Freeform 13"/>
              <p:cNvSpPr/>
              <p:nvPr/>
            </p:nvSpPr>
            <p:spPr>
              <a:xfrm>
                <a:off x="787120" y="1219041"/>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accent3"/>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sp>
            <p:nvSpPr>
              <p:cNvPr id="13" name="Freeform 17"/>
              <p:cNvSpPr/>
              <p:nvPr/>
            </p:nvSpPr>
            <p:spPr>
              <a:xfrm rot="10800000">
                <a:off x="787120" y="4305483"/>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3399FF"/>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grpSp>
      </p:grpSp>
      <p:sp>
        <p:nvSpPr>
          <p:cNvPr id="28" name="내용 개체 틀 27"/>
          <p:cNvSpPr>
            <a:spLocks noGrp="1"/>
          </p:cNvSpPr>
          <p:nvPr>
            <p:ph sz="quarter" idx="14"/>
          </p:nvPr>
        </p:nvSpPr>
        <p:spPr>
          <a:xfrm>
            <a:off x="992562" y="1600151"/>
            <a:ext cx="3528392" cy="792162"/>
          </a:xfrm>
        </p:spPr>
        <p:txBody>
          <a:bodyPr lIns="0">
            <a:noAutofit/>
          </a:bodyPr>
          <a:lstStyle>
            <a:lvl1pPr marL="0" indent="0">
              <a:buNone/>
              <a:defRPr sz="3200" b="1">
                <a:solidFill>
                  <a:schemeClr val="bg1"/>
                </a:solidFill>
              </a:defRPr>
            </a:lvl1pPr>
          </a:lstStyle>
          <a:p>
            <a:pPr lvl="0"/>
            <a:r>
              <a:rPr lang="en-US" altLang="ko-KR" smtClean="0"/>
              <a:t>Click to edit Master text styles</a:t>
            </a:r>
          </a:p>
        </p:txBody>
      </p:sp>
      <p:sp>
        <p:nvSpPr>
          <p:cNvPr id="30" name="내용 개체 틀 29"/>
          <p:cNvSpPr>
            <a:spLocks noGrp="1"/>
          </p:cNvSpPr>
          <p:nvPr>
            <p:ph sz="quarter" idx="15"/>
          </p:nvPr>
        </p:nvSpPr>
        <p:spPr>
          <a:xfrm>
            <a:off x="992562" y="3094162"/>
            <a:ext cx="3528392" cy="576262"/>
          </a:xfrm>
        </p:spPr>
        <p:txBody>
          <a:bodyPr lIns="0">
            <a:noAutofit/>
          </a:bodyPr>
          <a:lstStyle>
            <a:lvl1pPr marL="0" indent="0">
              <a:buNone/>
              <a:defRPr sz="2400">
                <a:solidFill>
                  <a:schemeClr val="bg1"/>
                </a:solidFill>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en-US" altLang="ko-KR" smtClean="0"/>
              <a:t>Click to edit Master text styles</a:t>
            </a:r>
          </a:p>
        </p:txBody>
      </p:sp>
      <p:sp>
        <p:nvSpPr>
          <p:cNvPr id="16" name="부제목 2"/>
          <p:cNvSpPr>
            <a:spLocks noGrp="1"/>
          </p:cNvSpPr>
          <p:nvPr>
            <p:ph type="subTitle" idx="1"/>
          </p:nvPr>
        </p:nvSpPr>
        <p:spPr>
          <a:xfrm>
            <a:off x="992560" y="5026257"/>
            <a:ext cx="3723902" cy="346959"/>
          </a:xfrm>
        </p:spPr>
        <p:txBody>
          <a:bodyPr lIns="0" tIns="0" rIns="0" bIns="0">
            <a:normAutofit/>
          </a:bodyPr>
          <a:lstStyle>
            <a:lvl1pPr marL="0" indent="0" algn="l">
              <a:buNone/>
              <a:defRPr lang="ko-KR" altLang="en-US" sz="1400" kern="1200" dirty="0">
                <a:solidFill>
                  <a:schemeClr val="bg1">
                    <a:lumMod val="95000"/>
                  </a:schemeClr>
                </a:solidFill>
                <a:latin typeface="Verdana" pitchFamily="34" charset="0"/>
                <a:ea typeface="+mn-ea"/>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
        <p:nvSpPr>
          <p:cNvPr id="17" name="내용 개체 틀 25"/>
          <p:cNvSpPr>
            <a:spLocks noGrp="1"/>
          </p:cNvSpPr>
          <p:nvPr>
            <p:ph sz="quarter" idx="13"/>
          </p:nvPr>
        </p:nvSpPr>
        <p:spPr>
          <a:xfrm>
            <a:off x="992561" y="5347816"/>
            <a:ext cx="3723902" cy="889496"/>
          </a:xfrm>
        </p:spPr>
        <p:txBody>
          <a:bodyPr lIns="0"/>
          <a:lstStyle>
            <a:lvl1pPr marL="0" indent="0">
              <a:buNone/>
              <a:defRPr sz="1500" b="0">
                <a:solidFill>
                  <a:schemeClr val="bg1">
                    <a:lumMod val="95000"/>
                  </a:schemeClr>
                </a:solidFill>
                <a:latin typeface="Verdana" pitchFamily="34" charset="0"/>
                <a:cs typeface="Verdana" pitchFamily="34" charset="0"/>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en-US" altLang="ko-KR" smtClean="0"/>
              <a:t>Click to edit Master text styles</a:t>
            </a:r>
          </a:p>
          <a:p>
            <a:pPr lvl="1"/>
            <a:r>
              <a:rPr lang="en-US" altLang="ko-KR" smtClean="0"/>
              <a:t>Second level</a:t>
            </a:r>
          </a:p>
        </p:txBody>
      </p:sp>
    </p:spTree>
    <p:extLst>
      <p:ext uri="{BB962C8B-B14F-4D97-AF65-F5344CB8AC3E}">
        <p14:creationId xmlns:p14="http://schemas.microsoft.com/office/powerpoint/2010/main" val="122329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표지 1_3">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9584" t="343" r="9479"/>
          <a:stretch>
            <a:fillRect/>
          </a:stretch>
        </p:blipFill>
        <p:spPr bwMode="auto">
          <a:xfrm>
            <a:off x="4763" y="0"/>
            <a:ext cx="99012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ywpaul.shin\Desktop\양진이\tid020t000083.jpg"/>
          <p:cNvPicPr>
            <a:picLocks noChangeAspect="1" noChangeArrowheads="1"/>
          </p:cNvPicPr>
          <p:nvPr userDrawn="1"/>
        </p:nvPicPr>
        <p:blipFill>
          <a:blip r:embed="rId3">
            <a:extLst>
              <a:ext uri="{28A0092B-C50C-407E-A947-70E740481C1C}">
                <a14:useLocalDpi xmlns:a14="http://schemas.microsoft.com/office/drawing/2010/main" val="0"/>
              </a:ext>
            </a:extLst>
          </a:blip>
          <a:srcRect l="38620" r="9219"/>
          <a:stretch>
            <a:fillRect/>
          </a:stretch>
        </p:blipFill>
        <p:spPr bwMode="auto">
          <a:xfrm>
            <a:off x="4902200" y="0"/>
            <a:ext cx="5003800" cy="624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직사각형 14"/>
          <p:cNvSpPr/>
          <p:nvPr/>
        </p:nvSpPr>
        <p:spPr>
          <a:xfrm>
            <a:off x="0" y="-4763"/>
            <a:ext cx="5413375" cy="6242051"/>
          </a:xfrm>
          <a:prstGeom prst="rect">
            <a:avLst/>
          </a:prstGeom>
          <a:gradFill flip="none" rotWithShape="1">
            <a:gsLst>
              <a:gs pos="16000">
                <a:schemeClr val="accent5">
                  <a:lumMod val="75000"/>
                </a:schemeClr>
              </a:gs>
              <a:gs pos="100000">
                <a:srgbClr val="0070C0"/>
              </a:gs>
            </a:gsLst>
            <a:lin ang="18900000" scaled="1"/>
            <a:tileRect/>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sz="1600" dirty="0">
              <a:solidFill>
                <a:prstClr val="black"/>
              </a:solidFill>
            </a:endParaRPr>
          </a:p>
        </p:txBody>
      </p:sp>
      <p:grpSp>
        <p:nvGrpSpPr>
          <p:cNvPr id="9" name="그룹 20"/>
          <p:cNvGrpSpPr>
            <a:grpSpLocks/>
          </p:cNvGrpSpPr>
          <p:nvPr userDrawn="1"/>
        </p:nvGrpSpPr>
        <p:grpSpPr bwMode="auto">
          <a:xfrm>
            <a:off x="569913" y="188913"/>
            <a:ext cx="4051300" cy="4346575"/>
            <a:chOff x="569607" y="188640"/>
            <a:chExt cx="4051793" cy="4347057"/>
          </a:xfrm>
        </p:grpSpPr>
        <p:pic>
          <p:nvPicPr>
            <p:cNvPr id="10" name="Picture 2" descr="C:\Users\ywpaul.shin\Desktop\CI png\slogan-png.png"/>
            <p:cNvPicPr>
              <a:picLocks noChangeAspect="1" noChangeArrowheads="1"/>
            </p:cNvPicPr>
            <p:nvPr/>
          </p:nvPicPr>
          <p:blipFill>
            <a:blip r:embed="rId4" cstate="print">
              <a:extLst>
                <a:ext uri="{28A0092B-C50C-407E-A947-70E740481C1C}">
                  <a14:useLocalDpi xmlns:a14="http://schemas.microsoft.com/office/drawing/2010/main" val="0"/>
                </a:ext>
              </a:extLst>
            </a:blip>
            <a:srcRect l="48206" r="-1340" b="59511"/>
            <a:stretch>
              <a:fillRect/>
            </a:stretch>
          </p:blipFill>
          <p:spPr bwMode="auto">
            <a:xfrm>
              <a:off x="569607" y="188640"/>
              <a:ext cx="1512168" cy="3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2"/>
            <p:cNvGrpSpPr>
              <a:grpSpLocks/>
            </p:cNvGrpSpPr>
            <p:nvPr/>
          </p:nvGrpSpPr>
          <p:grpSpPr bwMode="auto">
            <a:xfrm>
              <a:off x="787120" y="1219041"/>
              <a:ext cx="3834280" cy="3316656"/>
              <a:chOff x="787120" y="1219041"/>
              <a:chExt cx="3834280" cy="3316656"/>
            </a:xfrm>
          </p:grpSpPr>
          <p:sp>
            <p:nvSpPr>
              <p:cNvPr id="12" name="Freeform 13"/>
              <p:cNvSpPr/>
              <p:nvPr/>
            </p:nvSpPr>
            <p:spPr>
              <a:xfrm>
                <a:off x="787120" y="1219041"/>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accent3"/>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sp>
            <p:nvSpPr>
              <p:cNvPr id="13" name="Freeform 17"/>
              <p:cNvSpPr/>
              <p:nvPr/>
            </p:nvSpPr>
            <p:spPr>
              <a:xfrm rot="10800000">
                <a:off x="787120" y="4305483"/>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3399FF"/>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grpSp>
      </p:grpSp>
      <p:sp>
        <p:nvSpPr>
          <p:cNvPr id="28" name="내용 개체 틀 27"/>
          <p:cNvSpPr>
            <a:spLocks noGrp="1"/>
          </p:cNvSpPr>
          <p:nvPr>
            <p:ph sz="quarter" idx="14"/>
          </p:nvPr>
        </p:nvSpPr>
        <p:spPr>
          <a:xfrm>
            <a:off x="992562" y="1600151"/>
            <a:ext cx="3528392" cy="792162"/>
          </a:xfrm>
        </p:spPr>
        <p:txBody>
          <a:bodyPr lIns="0">
            <a:noAutofit/>
          </a:bodyPr>
          <a:lstStyle>
            <a:lvl1pPr marL="0" indent="0">
              <a:buNone/>
              <a:defRPr sz="3200" b="1">
                <a:solidFill>
                  <a:schemeClr val="bg1"/>
                </a:solidFill>
              </a:defRPr>
            </a:lvl1pPr>
          </a:lstStyle>
          <a:p>
            <a:pPr lvl="0"/>
            <a:r>
              <a:rPr lang="en-US" altLang="ko-KR" smtClean="0"/>
              <a:t>Click to edit Master text styles</a:t>
            </a:r>
          </a:p>
        </p:txBody>
      </p:sp>
      <p:sp>
        <p:nvSpPr>
          <p:cNvPr id="17" name="내용 개체 틀 29"/>
          <p:cNvSpPr>
            <a:spLocks noGrp="1"/>
          </p:cNvSpPr>
          <p:nvPr>
            <p:ph sz="quarter" idx="15"/>
          </p:nvPr>
        </p:nvSpPr>
        <p:spPr>
          <a:xfrm>
            <a:off x="992562" y="3094162"/>
            <a:ext cx="3528392" cy="576262"/>
          </a:xfrm>
        </p:spPr>
        <p:txBody>
          <a:bodyPr lIns="0">
            <a:noAutofit/>
          </a:bodyPr>
          <a:lstStyle>
            <a:lvl1pPr marL="0" indent="0">
              <a:buNone/>
              <a:defRPr sz="2400">
                <a:solidFill>
                  <a:schemeClr val="bg1"/>
                </a:solidFill>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en-US" altLang="ko-KR" smtClean="0"/>
              <a:t>Click to edit Master text styles</a:t>
            </a:r>
          </a:p>
        </p:txBody>
      </p:sp>
      <p:sp>
        <p:nvSpPr>
          <p:cNvPr id="18" name="부제목 2"/>
          <p:cNvSpPr>
            <a:spLocks noGrp="1"/>
          </p:cNvSpPr>
          <p:nvPr>
            <p:ph type="subTitle" idx="1"/>
          </p:nvPr>
        </p:nvSpPr>
        <p:spPr>
          <a:xfrm>
            <a:off x="992560" y="5026257"/>
            <a:ext cx="3723902" cy="346959"/>
          </a:xfrm>
        </p:spPr>
        <p:txBody>
          <a:bodyPr lIns="0" tIns="0" rIns="0" bIns="0">
            <a:normAutofit/>
          </a:bodyPr>
          <a:lstStyle>
            <a:lvl1pPr marL="0" indent="0" algn="l">
              <a:buNone/>
              <a:defRPr lang="ko-KR" altLang="en-US" sz="1400" kern="1200" dirty="0">
                <a:solidFill>
                  <a:schemeClr val="bg1">
                    <a:lumMod val="95000"/>
                  </a:schemeClr>
                </a:solidFill>
                <a:latin typeface="Verdana" pitchFamily="34" charset="0"/>
                <a:ea typeface="+mn-ea"/>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
        <p:nvSpPr>
          <p:cNvPr id="21" name="내용 개체 틀 25"/>
          <p:cNvSpPr>
            <a:spLocks noGrp="1"/>
          </p:cNvSpPr>
          <p:nvPr>
            <p:ph sz="quarter" idx="13"/>
          </p:nvPr>
        </p:nvSpPr>
        <p:spPr>
          <a:xfrm>
            <a:off x="992561" y="5347816"/>
            <a:ext cx="3723902" cy="889496"/>
          </a:xfrm>
        </p:spPr>
        <p:txBody>
          <a:bodyPr lIns="0"/>
          <a:lstStyle>
            <a:lvl1pPr marL="0" indent="0">
              <a:buNone/>
              <a:defRPr sz="1500" b="0">
                <a:solidFill>
                  <a:schemeClr val="bg1">
                    <a:lumMod val="95000"/>
                  </a:schemeClr>
                </a:solidFill>
                <a:latin typeface="Verdana" pitchFamily="34" charset="0"/>
                <a:cs typeface="Verdana" pitchFamily="34" charset="0"/>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en-US" altLang="ko-KR" smtClean="0"/>
              <a:t>Click to edit Master text styles</a:t>
            </a:r>
          </a:p>
          <a:p>
            <a:pPr lvl="1"/>
            <a:r>
              <a:rPr lang="en-US" altLang="ko-KR" smtClean="0"/>
              <a:t>Second level</a:t>
            </a:r>
          </a:p>
        </p:txBody>
      </p:sp>
    </p:spTree>
    <p:extLst>
      <p:ext uri="{BB962C8B-B14F-4D97-AF65-F5344CB8AC3E}">
        <p14:creationId xmlns:p14="http://schemas.microsoft.com/office/powerpoint/2010/main" val="418867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표지 1_3">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9584" t="343" r="9479"/>
          <a:stretch>
            <a:fillRect/>
          </a:stretch>
        </p:blipFill>
        <p:spPr bwMode="auto">
          <a:xfrm>
            <a:off x="4763" y="0"/>
            <a:ext cx="99012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ywpaul.shin\Desktop\양진이\93584220.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1175" y="0"/>
            <a:ext cx="9394825" cy="624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직사각형 14"/>
          <p:cNvSpPr/>
          <p:nvPr/>
        </p:nvSpPr>
        <p:spPr>
          <a:xfrm>
            <a:off x="0" y="-4763"/>
            <a:ext cx="5413375" cy="6242051"/>
          </a:xfrm>
          <a:prstGeom prst="rect">
            <a:avLst/>
          </a:prstGeom>
          <a:gradFill flip="none" rotWithShape="1">
            <a:gsLst>
              <a:gs pos="16000">
                <a:schemeClr val="accent5">
                  <a:lumMod val="75000"/>
                </a:schemeClr>
              </a:gs>
              <a:gs pos="100000">
                <a:srgbClr val="0070C0"/>
              </a:gs>
            </a:gsLst>
            <a:lin ang="18900000" scaled="1"/>
            <a:tileRect/>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sz="1600" dirty="0">
              <a:solidFill>
                <a:prstClr val="black"/>
              </a:solidFill>
            </a:endParaRPr>
          </a:p>
        </p:txBody>
      </p:sp>
      <p:grpSp>
        <p:nvGrpSpPr>
          <p:cNvPr id="9" name="그룹 20"/>
          <p:cNvGrpSpPr>
            <a:grpSpLocks/>
          </p:cNvGrpSpPr>
          <p:nvPr userDrawn="1"/>
        </p:nvGrpSpPr>
        <p:grpSpPr bwMode="auto">
          <a:xfrm>
            <a:off x="569913" y="188913"/>
            <a:ext cx="4051300" cy="4346575"/>
            <a:chOff x="569607" y="188640"/>
            <a:chExt cx="4051793" cy="4347057"/>
          </a:xfrm>
        </p:grpSpPr>
        <p:pic>
          <p:nvPicPr>
            <p:cNvPr id="10" name="Picture 2" descr="C:\Users\ywpaul.shin\Desktop\CI png\slogan-png.png"/>
            <p:cNvPicPr>
              <a:picLocks noChangeAspect="1" noChangeArrowheads="1"/>
            </p:cNvPicPr>
            <p:nvPr/>
          </p:nvPicPr>
          <p:blipFill>
            <a:blip r:embed="rId4" cstate="print">
              <a:extLst>
                <a:ext uri="{28A0092B-C50C-407E-A947-70E740481C1C}">
                  <a14:useLocalDpi xmlns:a14="http://schemas.microsoft.com/office/drawing/2010/main" val="0"/>
                </a:ext>
              </a:extLst>
            </a:blip>
            <a:srcRect l="48206" r="-1340" b="59511"/>
            <a:stretch>
              <a:fillRect/>
            </a:stretch>
          </p:blipFill>
          <p:spPr bwMode="auto">
            <a:xfrm>
              <a:off x="569607" y="188640"/>
              <a:ext cx="1512168" cy="3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2"/>
            <p:cNvGrpSpPr>
              <a:grpSpLocks/>
            </p:cNvGrpSpPr>
            <p:nvPr/>
          </p:nvGrpSpPr>
          <p:grpSpPr bwMode="auto">
            <a:xfrm>
              <a:off x="787120" y="1219041"/>
              <a:ext cx="3834280" cy="3316656"/>
              <a:chOff x="787120" y="1219041"/>
              <a:chExt cx="3834280" cy="3316656"/>
            </a:xfrm>
          </p:grpSpPr>
          <p:sp>
            <p:nvSpPr>
              <p:cNvPr id="12" name="Freeform 13"/>
              <p:cNvSpPr/>
              <p:nvPr/>
            </p:nvSpPr>
            <p:spPr>
              <a:xfrm>
                <a:off x="787120" y="1219041"/>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accent3"/>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sp>
            <p:nvSpPr>
              <p:cNvPr id="13" name="Freeform 17"/>
              <p:cNvSpPr/>
              <p:nvPr/>
            </p:nvSpPr>
            <p:spPr>
              <a:xfrm rot="10800000">
                <a:off x="787120" y="4305483"/>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3399FF"/>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grpSp>
      </p:grpSp>
      <p:sp>
        <p:nvSpPr>
          <p:cNvPr id="28" name="내용 개체 틀 27"/>
          <p:cNvSpPr>
            <a:spLocks noGrp="1"/>
          </p:cNvSpPr>
          <p:nvPr>
            <p:ph sz="quarter" idx="14"/>
          </p:nvPr>
        </p:nvSpPr>
        <p:spPr>
          <a:xfrm>
            <a:off x="992562" y="1600151"/>
            <a:ext cx="3528392" cy="792162"/>
          </a:xfrm>
        </p:spPr>
        <p:txBody>
          <a:bodyPr lIns="0">
            <a:noAutofit/>
          </a:bodyPr>
          <a:lstStyle>
            <a:lvl1pPr marL="0" indent="0">
              <a:buNone/>
              <a:defRPr sz="3200" b="1">
                <a:solidFill>
                  <a:schemeClr val="bg1"/>
                </a:solidFill>
              </a:defRPr>
            </a:lvl1pPr>
          </a:lstStyle>
          <a:p>
            <a:pPr lvl="0"/>
            <a:r>
              <a:rPr lang="en-US" altLang="ko-KR" smtClean="0"/>
              <a:t>Click to edit Master text styles</a:t>
            </a:r>
          </a:p>
        </p:txBody>
      </p:sp>
      <p:sp>
        <p:nvSpPr>
          <p:cNvPr id="16" name="내용 개체 틀 29"/>
          <p:cNvSpPr>
            <a:spLocks noGrp="1"/>
          </p:cNvSpPr>
          <p:nvPr>
            <p:ph sz="quarter" idx="15"/>
          </p:nvPr>
        </p:nvSpPr>
        <p:spPr>
          <a:xfrm>
            <a:off x="992562" y="3094162"/>
            <a:ext cx="3528392" cy="576262"/>
          </a:xfrm>
        </p:spPr>
        <p:txBody>
          <a:bodyPr lIns="0">
            <a:noAutofit/>
          </a:bodyPr>
          <a:lstStyle>
            <a:lvl1pPr marL="0" indent="0">
              <a:buNone/>
              <a:defRPr sz="2400">
                <a:solidFill>
                  <a:schemeClr val="bg1"/>
                </a:solidFill>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en-US" altLang="ko-KR" smtClean="0"/>
              <a:t>Click to edit Master text styles</a:t>
            </a:r>
          </a:p>
        </p:txBody>
      </p:sp>
      <p:sp>
        <p:nvSpPr>
          <p:cNvPr id="17" name="부제목 2"/>
          <p:cNvSpPr>
            <a:spLocks noGrp="1"/>
          </p:cNvSpPr>
          <p:nvPr>
            <p:ph type="subTitle" idx="1"/>
          </p:nvPr>
        </p:nvSpPr>
        <p:spPr>
          <a:xfrm>
            <a:off x="992560" y="5026257"/>
            <a:ext cx="3723902" cy="346959"/>
          </a:xfrm>
        </p:spPr>
        <p:txBody>
          <a:bodyPr lIns="0" tIns="0" rIns="0" bIns="0">
            <a:normAutofit/>
          </a:bodyPr>
          <a:lstStyle>
            <a:lvl1pPr marL="0" indent="0" algn="l">
              <a:buNone/>
              <a:defRPr lang="ko-KR" altLang="en-US" sz="1400" kern="1200" dirty="0">
                <a:solidFill>
                  <a:schemeClr val="bg1">
                    <a:lumMod val="95000"/>
                  </a:schemeClr>
                </a:solidFill>
                <a:latin typeface="Verdana" pitchFamily="34" charset="0"/>
                <a:ea typeface="+mn-ea"/>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
        <p:nvSpPr>
          <p:cNvPr id="18" name="내용 개체 틀 25"/>
          <p:cNvSpPr>
            <a:spLocks noGrp="1"/>
          </p:cNvSpPr>
          <p:nvPr>
            <p:ph sz="quarter" idx="13"/>
          </p:nvPr>
        </p:nvSpPr>
        <p:spPr>
          <a:xfrm>
            <a:off x="992561" y="5347816"/>
            <a:ext cx="3723902" cy="889496"/>
          </a:xfrm>
        </p:spPr>
        <p:txBody>
          <a:bodyPr lIns="0"/>
          <a:lstStyle>
            <a:lvl1pPr marL="0" indent="0">
              <a:buNone/>
              <a:defRPr sz="1500" b="0">
                <a:solidFill>
                  <a:schemeClr val="bg1">
                    <a:lumMod val="95000"/>
                  </a:schemeClr>
                </a:solidFill>
                <a:latin typeface="Verdana" pitchFamily="34" charset="0"/>
                <a:cs typeface="Verdana" pitchFamily="34" charset="0"/>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en-US" altLang="ko-KR" smtClean="0"/>
              <a:t>Click to edit Master text styles</a:t>
            </a:r>
          </a:p>
          <a:p>
            <a:pPr lvl="1"/>
            <a:r>
              <a:rPr lang="en-US" altLang="ko-KR" smtClean="0"/>
              <a:t>Second level</a:t>
            </a:r>
          </a:p>
        </p:txBody>
      </p:sp>
    </p:spTree>
    <p:extLst>
      <p:ext uri="{BB962C8B-B14F-4D97-AF65-F5344CB8AC3E}">
        <p14:creationId xmlns:p14="http://schemas.microsoft.com/office/powerpoint/2010/main" val="290870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표지 1_3">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9584" t="343" r="9479"/>
          <a:stretch>
            <a:fillRect/>
          </a:stretch>
        </p:blipFill>
        <p:spPr bwMode="auto">
          <a:xfrm>
            <a:off x="4763" y="0"/>
            <a:ext cx="99012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ywpaul.shin\Desktop\양진이\93782363.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57600" y="0"/>
            <a:ext cx="6248400"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직사각형 14"/>
          <p:cNvSpPr/>
          <p:nvPr/>
        </p:nvSpPr>
        <p:spPr>
          <a:xfrm>
            <a:off x="0" y="-4763"/>
            <a:ext cx="5413375" cy="6242051"/>
          </a:xfrm>
          <a:prstGeom prst="rect">
            <a:avLst/>
          </a:prstGeom>
          <a:gradFill flip="none" rotWithShape="1">
            <a:gsLst>
              <a:gs pos="16000">
                <a:schemeClr val="accent5">
                  <a:lumMod val="75000"/>
                </a:schemeClr>
              </a:gs>
              <a:gs pos="100000">
                <a:srgbClr val="0070C0"/>
              </a:gs>
            </a:gsLst>
            <a:lin ang="18900000" scaled="1"/>
            <a:tileRect/>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sz="1600" dirty="0">
              <a:solidFill>
                <a:prstClr val="black"/>
              </a:solidFill>
            </a:endParaRPr>
          </a:p>
        </p:txBody>
      </p:sp>
      <p:grpSp>
        <p:nvGrpSpPr>
          <p:cNvPr id="9" name="그룹 20"/>
          <p:cNvGrpSpPr>
            <a:grpSpLocks/>
          </p:cNvGrpSpPr>
          <p:nvPr userDrawn="1"/>
        </p:nvGrpSpPr>
        <p:grpSpPr bwMode="auto">
          <a:xfrm>
            <a:off x="569913" y="188913"/>
            <a:ext cx="4051300" cy="4346575"/>
            <a:chOff x="569607" y="188640"/>
            <a:chExt cx="4051793" cy="4347057"/>
          </a:xfrm>
        </p:grpSpPr>
        <p:pic>
          <p:nvPicPr>
            <p:cNvPr id="10" name="Picture 2" descr="C:\Users\ywpaul.shin\Desktop\CI png\slogan-png.png"/>
            <p:cNvPicPr>
              <a:picLocks noChangeAspect="1" noChangeArrowheads="1"/>
            </p:cNvPicPr>
            <p:nvPr/>
          </p:nvPicPr>
          <p:blipFill>
            <a:blip r:embed="rId4" cstate="print">
              <a:extLst>
                <a:ext uri="{28A0092B-C50C-407E-A947-70E740481C1C}">
                  <a14:useLocalDpi xmlns:a14="http://schemas.microsoft.com/office/drawing/2010/main" val="0"/>
                </a:ext>
              </a:extLst>
            </a:blip>
            <a:srcRect l="48206" r="-1340" b="59511"/>
            <a:stretch>
              <a:fillRect/>
            </a:stretch>
          </p:blipFill>
          <p:spPr bwMode="auto">
            <a:xfrm>
              <a:off x="569607" y="188640"/>
              <a:ext cx="1512168" cy="3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2"/>
            <p:cNvGrpSpPr>
              <a:grpSpLocks/>
            </p:cNvGrpSpPr>
            <p:nvPr/>
          </p:nvGrpSpPr>
          <p:grpSpPr bwMode="auto">
            <a:xfrm>
              <a:off x="787120" y="1219041"/>
              <a:ext cx="3834280" cy="3316656"/>
              <a:chOff x="787120" y="1219041"/>
              <a:chExt cx="3834280" cy="3316656"/>
            </a:xfrm>
          </p:grpSpPr>
          <p:sp>
            <p:nvSpPr>
              <p:cNvPr id="12" name="Freeform 13"/>
              <p:cNvSpPr/>
              <p:nvPr/>
            </p:nvSpPr>
            <p:spPr>
              <a:xfrm>
                <a:off x="787120" y="1219041"/>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accent3"/>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sp>
            <p:nvSpPr>
              <p:cNvPr id="13" name="Freeform 17"/>
              <p:cNvSpPr/>
              <p:nvPr/>
            </p:nvSpPr>
            <p:spPr>
              <a:xfrm rot="10800000">
                <a:off x="787120" y="4305483"/>
                <a:ext cx="3834280" cy="230214"/>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3399FF"/>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p>
            </p:txBody>
          </p:sp>
        </p:grpSp>
      </p:grpSp>
      <p:sp>
        <p:nvSpPr>
          <p:cNvPr id="28" name="내용 개체 틀 27"/>
          <p:cNvSpPr>
            <a:spLocks noGrp="1"/>
          </p:cNvSpPr>
          <p:nvPr>
            <p:ph sz="quarter" idx="14"/>
          </p:nvPr>
        </p:nvSpPr>
        <p:spPr>
          <a:xfrm>
            <a:off x="992562" y="1600151"/>
            <a:ext cx="3528392" cy="792162"/>
          </a:xfrm>
        </p:spPr>
        <p:txBody>
          <a:bodyPr lIns="0">
            <a:noAutofit/>
          </a:bodyPr>
          <a:lstStyle>
            <a:lvl1pPr marL="0" indent="0">
              <a:buNone/>
              <a:defRPr sz="3200" b="1">
                <a:solidFill>
                  <a:schemeClr val="bg1"/>
                </a:solidFill>
              </a:defRPr>
            </a:lvl1pPr>
          </a:lstStyle>
          <a:p>
            <a:pPr lvl="0"/>
            <a:r>
              <a:rPr lang="en-US" altLang="ko-KR" smtClean="0"/>
              <a:t>Click to edit Master text styles</a:t>
            </a:r>
          </a:p>
        </p:txBody>
      </p:sp>
      <p:sp>
        <p:nvSpPr>
          <p:cNvPr id="16" name="내용 개체 틀 29"/>
          <p:cNvSpPr>
            <a:spLocks noGrp="1"/>
          </p:cNvSpPr>
          <p:nvPr>
            <p:ph sz="quarter" idx="15"/>
          </p:nvPr>
        </p:nvSpPr>
        <p:spPr>
          <a:xfrm>
            <a:off x="992562" y="3094162"/>
            <a:ext cx="3528392" cy="576262"/>
          </a:xfrm>
        </p:spPr>
        <p:txBody>
          <a:bodyPr lIns="0">
            <a:noAutofit/>
          </a:bodyPr>
          <a:lstStyle>
            <a:lvl1pPr marL="0" indent="0">
              <a:buNone/>
              <a:defRPr sz="2400">
                <a:solidFill>
                  <a:schemeClr val="bg1"/>
                </a:solidFill>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en-US" altLang="ko-KR" smtClean="0"/>
              <a:t>Click to edit Master text styles</a:t>
            </a:r>
          </a:p>
        </p:txBody>
      </p:sp>
      <p:sp>
        <p:nvSpPr>
          <p:cNvPr id="17" name="부제목 2"/>
          <p:cNvSpPr>
            <a:spLocks noGrp="1"/>
          </p:cNvSpPr>
          <p:nvPr>
            <p:ph type="subTitle" idx="1"/>
          </p:nvPr>
        </p:nvSpPr>
        <p:spPr>
          <a:xfrm>
            <a:off x="992560" y="5026257"/>
            <a:ext cx="3723902" cy="346959"/>
          </a:xfrm>
        </p:spPr>
        <p:txBody>
          <a:bodyPr lIns="0" tIns="0" rIns="0" bIns="0">
            <a:normAutofit/>
          </a:bodyPr>
          <a:lstStyle>
            <a:lvl1pPr marL="0" indent="0" algn="l">
              <a:buNone/>
              <a:defRPr lang="ko-KR" altLang="en-US" sz="1400" kern="1200" dirty="0">
                <a:solidFill>
                  <a:schemeClr val="bg1">
                    <a:lumMod val="95000"/>
                  </a:schemeClr>
                </a:solidFill>
                <a:latin typeface="Verdana" pitchFamily="34" charset="0"/>
                <a:ea typeface="+mn-ea"/>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
        <p:nvSpPr>
          <p:cNvPr id="21" name="내용 개체 틀 25"/>
          <p:cNvSpPr>
            <a:spLocks noGrp="1"/>
          </p:cNvSpPr>
          <p:nvPr>
            <p:ph sz="quarter" idx="13"/>
          </p:nvPr>
        </p:nvSpPr>
        <p:spPr>
          <a:xfrm>
            <a:off x="992561" y="5347816"/>
            <a:ext cx="3723902" cy="889496"/>
          </a:xfrm>
        </p:spPr>
        <p:txBody>
          <a:bodyPr lIns="0"/>
          <a:lstStyle>
            <a:lvl1pPr marL="0" indent="0">
              <a:buNone/>
              <a:defRPr sz="1500" b="0">
                <a:solidFill>
                  <a:schemeClr val="bg1">
                    <a:lumMod val="95000"/>
                  </a:schemeClr>
                </a:solidFill>
                <a:latin typeface="Verdana" pitchFamily="34" charset="0"/>
                <a:cs typeface="Verdana" pitchFamily="34" charset="0"/>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en-US" altLang="ko-KR" smtClean="0"/>
              <a:t>Click to edit Master text styles</a:t>
            </a:r>
          </a:p>
          <a:p>
            <a:pPr lvl="1"/>
            <a:r>
              <a:rPr lang="en-US" altLang="ko-KR" smtClean="0"/>
              <a:t>Second level</a:t>
            </a:r>
          </a:p>
        </p:txBody>
      </p:sp>
    </p:spTree>
    <p:extLst>
      <p:ext uri="{BB962C8B-B14F-4D97-AF65-F5344CB8AC3E}">
        <p14:creationId xmlns:p14="http://schemas.microsoft.com/office/powerpoint/2010/main" val="3486537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표지 2_1">
    <p:spTree>
      <p:nvGrpSpPr>
        <p:cNvPr id="1" name=""/>
        <p:cNvGrpSpPr/>
        <p:nvPr/>
      </p:nvGrpSpPr>
      <p:grpSpPr>
        <a:xfrm>
          <a:off x="0" y="0"/>
          <a:ext cx="0" cy="0"/>
          <a:chOff x="0" y="0"/>
          <a:chExt cx="0" cy="0"/>
        </a:xfrm>
      </p:grpSpPr>
      <p:pic>
        <p:nvPicPr>
          <p:cNvPr id="6" name="Picture 4" descr="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950" y="247650"/>
            <a:ext cx="12795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38"/>
          <p:cNvSpPr/>
          <p:nvPr/>
        </p:nvSpPr>
        <p:spPr>
          <a:xfrm rot="16200000">
            <a:off x="-762793" y="2664619"/>
            <a:ext cx="2855912" cy="222250"/>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009CE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solidFill>
                <a:prstClr val="black"/>
              </a:solidFill>
            </a:endParaRPr>
          </a:p>
        </p:txBody>
      </p:sp>
      <p:sp>
        <p:nvSpPr>
          <p:cNvPr id="8" name="Freeform 38"/>
          <p:cNvSpPr/>
          <p:nvPr/>
        </p:nvSpPr>
        <p:spPr>
          <a:xfrm rot="5400000">
            <a:off x="7806532" y="2664619"/>
            <a:ext cx="2855912" cy="222250"/>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rgbClr val="009CE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solidFill>
                <a:prstClr val="black"/>
              </a:solidFill>
            </a:endParaRPr>
          </a:p>
        </p:txBody>
      </p:sp>
      <p:pic>
        <p:nvPicPr>
          <p:cNvPr id="9" name="Picture 2" descr="C:\Users\ywpaul.shin\Desktop\CI png New\CI-Eng-Sig-Blue.png"/>
          <p:cNvPicPr>
            <a:picLocks noChangeAspect="1" noChangeArrowheads="1"/>
          </p:cNvPicPr>
          <p:nvPr userDrawn="1"/>
        </p:nvPicPr>
        <p:blipFill>
          <a:blip r:embed="rId3">
            <a:extLst>
              <a:ext uri="{28A0092B-C50C-407E-A947-70E740481C1C}">
                <a14:useLocalDpi xmlns:a14="http://schemas.microsoft.com/office/drawing/2010/main" val="0"/>
              </a:ext>
            </a:extLst>
          </a:blip>
          <a:srcRect r="36272" b="46384"/>
          <a:stretch>
            <a:fillRect/>
          </a:stretch>
        </p:blipFill>
        <p:spPr bwMode="auto">
          <a:xfrm>
            <a:off x="7345363" y="6315075"/>
            <a:ext cx="23193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p:cNvSpPr txBox="1">
            <a:spLocks noChangeArrowheads="1"/>
          </p:cNvSpPr>
          <p:nvPr userDrawn="1"/>
        </p:nvSpPr>
        <p:spPr bwMode="auto">
          <a:xfrm>
            <a:off x="992188" y="6432550"/>
            <a:ext cx="4608512" cy="230188"/>
          </a:xfrm>
          <a:prstGeom prst="rect">
            <a:avLst/>
          </a:prstGeom>
          <a:noFill/>
          <a:ln>
            <a:noFill/>
          </a:ln>
          <a:extLst/>
        </p:spPr>
        <p:txBody>
          <a:bodyPr lIns="0">
            <a:spAutoFit/>
          </a:bodyPr>
          <a:lstStyle>
            <a:lvl1pPr eaLnBrk="0" hangingPunct="0">
              <a:defRPr>
                <a:solidFill>
                  <a:schemeClr val="tx1"/>
                </a:solidFill>
                <a:latin typeface="Arial" charset="0"/>
                <a:ea typeface="맑은 고딕" pitchFamily="50" charset="-127"/>
              </a:defRPr>
            </a:lvl1pPr>
            <a:lvl2pPr marL="742950" indent="-285750" eaLnBrk="0" hangingPunct="0">
              <a:defRPr>
                <a:solidFill>
                  <a:schemeClr val="tx1"/>
                </a:solidFill>
                <a:latin typeface="Arial" charset="0"/>
                <a:ea typeface="맑은 고딕" pitchFamily="50" charset="-127"/>
              </a:defRPr>
            </a:lvl2pPr>
            <a:lvl3pPr marL="1143000" indent="-228600" eaLnBrk="0" hangingPunct="0">
              <a:defRPr>
                <a:solidFill>
                  <a:schemeClr val="tx1"/>
                </a:solidFill>
                <a:latin typeface="Arial" charset="0"/>
                <a:ea typeface="맑은 고딕" pitchFamily="50" charset="-127"/>
              </a:defRPr>
            </a:lvl3pPr>
            <a:lvl4pPr marL="1600200" indent="-228600" eaLnBrk="0" hangingPunct="0">
              <a:defRPr>
                <a:solidFill>
                  <a:schemeClr val="tx1"/>
                </a:solidFill>
                <a:latin typeface="Arial" charset="0"/>
                <a:ea typeface="맑은 고딕" pitchFamily="50" charset="-127"/>
              </a:defRPr>
            </a:lvl4pPr>
            <a:lvl5pPr marL="2057400" indent="-228600" eaLnBrk="0" hangingPunct="0">
              <a:defRPr>
                <a:solidFill>
                  <a:schemeClr val="tx1"/>
                </a:solidFill>
                <a:latin typeface="Arial" charset="0"/>
                <a:ea typeface="맑은 고딕" pitchFamily="50" charset="-127"/>
              </a:defRPr>
            </a:lvl5pPr>
            <a:lvl6pPr marL="2514600" indent="-228600" eaLnBrk="0" fontAlgn="base" hangingPunct="0">
              <a:spcBef>
                <a:spcPct val="0"/>
              </a:spcBef>
              <a:spcAft>
                <a:spcPct val="0"/>
              </a:spcAft>
              <a:defRPr>
                <a:solidFill>
                  <a:schemeClr val="tx1"/>
                </a:solidFill>
                <a:latin typeface="Arial" charset="0"/>
                <a:ea typeface="맑은 고딕" pitchFamily="50" charset="-127"/>
              </a:defRPr>
            </a:lvl6pPr>
            <a:lvl7pPr marL="2971800" indent="-228600" eaLnBrk="0" fontAlgn="base" hangingPunct="0">
              <a:spcBef>
                <a:spcPct val="0"/>
              </a:spcBef>
              <a:spcAft>
                <a:spcPct val="0"/>
              </a:spcAft>
              <a:defRPr>
                <a:solidFill>
                  <a:schemeClr val="tx1"/>
                </a:solidFill>
                <a:latin typeface="Arial" charset="0"/>
                <a:ea typeface="맑은 고딕" pitchFamily="50" charset="-127"/>
              </a:defRPr>
            </a:lvl7pPr>
            <a:lvl8pPr marL="3429000" indent="-228600" eaLnBrk="0" fontAlgn="base" hangingPunct="0">
              <a:spcBef>
                <a:spcPct val="0"/>
              </a:spcBef>
              <a:spcAft>
                <a:spcPct val="0"/>
              </a:spcAft>
              <a:defRPr>
                <a:solidFill>
                  <a:schemeClr val="tx1"/>
                </a:solidFill>
                <a:latin typeface="Arial" charset="0"/>
                <a:ea typeface="맑은 고딕" pitchFamily="50" charset="-127"/>
              </a:defRPr>
            </a:lvl8pPr>
            <a:lvl9pPr marL="3886200" indent="-228600" eaLnBrk="0" fontAlgn="base" hangingPunct="0">
              <a:spcBef>
                <a:spcPct val="0"/>
              </a:spcBef>
              <a:spcAft>
                <a:spcPct val="0"/>
              </a:spcAft>
              <a:defRPr>
                <a:solidFill>
                  <a:schemeClr val="tx1"/>
                </a:solidFill>
                <a:latin typeface="Arial" charset="0"/>
                <a:ea typeface="맑은 고딕" pitchFamily="50" charset="-127"/>
              </a:defRPr>
            </a:lvl9pPr>
          </a:lstStyle>
          <a:p>
            <a:pPr latinLnBrk="1">
              <a:defRPr/>
            </a:pPr>
            <a:r>
              <a:rPr kumimoji="0" lang="en-US" altLang="ko-KR" sz="900" dirty="0" smtClean="0">
                <a:solidFill>
                  <a:srgbClr val="000000"/>
                </a:solidFill>
                <a:latin typeface="Verdana" pitchFamily="34" charset="0"/>
              </a:rPr>
              <a:t>Copyright © 2013 Samsung SDS Co., Ltd. All rights reserved   |  Confidential </a:t>
            </a:r>
          </a:p>
        </p:txBody>
      </p:sp>
      <p:sp>
        <p:nvSpPr>
          <p:cNvPr id="3" name="부제목 2"/>
          <p:cNvSpPr>
            <a:spLocks noGrp="1"/>
          </p:cNvSpPr>
          <p:nvPr>
            <p:ph type="subTitle" idx="1"/>
          </p:nvPr>
        </p:nvSpPr>
        <p:spPr>
          <a:xfrm>
            <a:off x="992560" y="5026257"/>
            <a:ext cx="3960440" cy="346959"/>
          </a:xfrm>
        </p:spPr>
        <p:txBody>
          <a:bodyPr lIns="0" tIns="0" rIns="0" bIns="0">
            <a:normAutofit/>
          </a:bodyPr>
          <a:lstStyle>
            <a:lvl1pPr marL="0" indent="0" algn="l">
              <a:buNone/>
              <a:defRPr lang="ko-KR" altLang="en-US" sz="1400" kern="1200" dirty="0">
                <a:solidFill>
                  <a:srgbClr val="7F7F7F"/>
                </a:solidFill>
                <a:latin typeface="Verdana" pitchFamily="34" charset="0"/>
                <a:ea typeface="+mn-ea"/>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
        <p:nvSpPr>
          <p:cNvPr id="26" name="내용 개체 틀 25"/>
          <p:cNvSpPr>
            <a:spLocks noGrp="1"/>
          </p:cNvSpPr>
          <p:nvPr>
            <p:ph sz="quarter" idx="13"/>
          </p:nvPr>
        </p:nvSpPr>
        <p:spPr>
          <a:xfrm>
            <a:off x="992561" y="5347816"/>
            <a:ext cx="3960440" cy="889496"/>
          </a:xfrm>
        </p:spPr>
        <p:txBody>
          <a:bodyPr lIns="0"/>
          <a:lstStyle>
            <a:lvl1pPr marL="0" indent="0">
              <a:buNone/>
              <a:defRPr sz="1500" b="0">
                <a:solidFill>
                  <a:srgbClr val="7F7F7F"/>
                </a:solidFill>
                <a:latin typeface="Verdana" pitchFamily="34" charset="0"/>
                <a:cs typeface="Verdana" pitchFamily="34" charset="0"/>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en-US" altLang="ko-KR" smtClean="0"/>
              <a:t>Click to edit Master text styles</a:t>
            </a:r>
          </a:p>
          <a:p>
            <a:pPr lvl="1"/>
            <a:r>
              <a:rPr lang="en-US" altLang="ko-KR" smtClean="0"/>
              <a:t>Second level</a:t>
            </a:r>
          </a:p>
        </p:txBody>
      </p:sp>
      <p:sp>
        <p:nvSpPr>
          <p:cNvPr id="28" name="내용 개체 틀 27"/>
          <p:cNvSpPr>
            <a:spLocks noGrp="1"/>
          </p:cNvSpPr>
          <p:nvPr>
            <p:ph sz="quarter" idx="14"/>
          </p:nvPr>
        </p:nvSpPr>
        <p:spPr>
          <a:xfrm>
            <a:off x="992560" y="1600151"/>
            <a:ext cx="7956884" cy="792162"/>
          </a:xfrm>
        </p:spPr>
        <p:txBody>
          <a:bodyPr lIns="0">
            <a:noAutofit/>
          </a:bodyPr>
          <a:lstStyle>
            <a:lvl1pPr marL="0" indent="0">
              <a:lnSpc>
                <a:spcPct val="85000"/>
              </a:lnSpc>
              <a:buNone/>
              <a:defRPr sz="3500" b="1">
                <a:solidFill>
                  <a:srgbClr val="7F7F7F"/>
                </a:solidFill>
                <a:latin typeface="Verdana" pitchFamily="34" charset="0"/>
                <a:cs typeface="Verdana" pitchFamily="34" charset="0"/>
              </a:defRPr>
            </a:lvl1pPr>
          </a:lstStyle>
          <a:p>
            <a:pPr lvl="0"/>
            <a:r>
              <a:rPr lang="en-US" altLang="ko-KR" smtClean="0"/>
              <a:t>Click to edit Master text styles</a:t>
            </a:r>
          </a:p>
        </p:txBody>
      </p:sp>
      <p:sp>
        <p:nvSpPr>
          <p:cNvPr id="30" name="내용 개체 틀 29"/>
          <p:cNvSpPr>
            <a:spLocks noGrp="1"/>
          </p:cNvSpPr>
          <p:nvPr>
            <p:ph sz="quarter" idx="15"/>
          </p:nvPr>
        </p:nvSpPr>
        <p:spPr>
          <a:xfrm>
            <a:off x="992560" y="2924944"/>
            <a:ext cx="7956884" cy="576262"/>
          </a:xfrm>
        </p:spPr>
        <p:txBody>
          <a:bodyPr lIns="0">
            <a:noAutofit/>
          </a:bodyPr>
          <a:lstStyle>
            <a:lvl1pPr marL="0" indent="0">
              <a:lnSpc>
                <a:spcPct val="85000"/>
              </a:lnSpc>
              <a:buNone/>
              <a:defRPr sz="2800">
                <a:solidFill>
                  <a:srgbClr val="7F7F7F"/>
                </a:solidFill>
                <a:latin typeface="Verdana" pitchFamily="34" charset="0"/>
                <a:cs typeface="Verdana" pitchFamily="34" charset="0"/>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en-US" altLang="ko-KR" smtClean="0"/>
              <a:t>Click to edit Master text styles</a:t>
            </a:r>
          </a:p>
        </p:txBody>
      </p:sp>
    </p:spTree>
    <p:extLst>
      <p:ext uri="{BB962C8B-B14F-4D97-AF65-F5344CB8AC3E}">
        <p14:creationId xmlns:p14="http://schemas.microsoft.com/office/powerpoint/2010/main" val="906524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표지 2_2">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9584" t="343" r="9479"/>
          <a:stretch>
            <a:fillRect/>
          </a:stretch>
        </p:blipFill>
        <p:spPr bwMode="auto">
          <a:xfrm>
            <a:off x="4763" y="0"/>
            <a:ext cx="99012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직사각형 15"/>
          <p:cNvSpPr/>
          <p:nvPr/>
        </p:nvSpPr>
        <p:spPr>
          <a:xfrm>
            <a:off x="0" y="0"/>
            <a:ext cx="9906000" cy="6237288"/>
          </a:xfrm>
          <a:prstGeom prst="rect">
            <a:avLst/>
          </a:prstGeom>
          <a:solidFill>
            <a:schemeClr val="accent3"/>
          </a:solidFill>
          <a:ln w="12700" cap="flat" cmpd="sng" algn="ctr">
            <a:noFill/>
            <a:prstDash val="solid"/>
          </a:ln>
          <a:effectLst>
            <a:outerShdw blurRad="50800" dist="38100" dir="5400000" algn="t" rotWithShape="0">
              <a:prstClr val="black">
                <a:alpha val="40000"/>
              </a:prstClr>
            </a:outerShdw>
          </a:effectLst>
        </p:spPr>
        <p:txBody>
          <a:bodyPr anchor="ctr"/>
          <a:lstStyle/>
          <a:p>
            <a:pPr algn="ctr" eaLnBrk="1" fontAlgn="auto" hangingPunct="1">
              <a:spcBef>
                <a:spcPts val="0"/>
              </a:spcBef>
              <a:spcAft>
                <a:spcPts val="0"/>
              </a:spcAft>
              <a:defRPr/>
            </a:pPr>
            <a:endParaRPr kumimoji="0" lang="ko-KR" altLang="en-US" sz="1600" kern="0" dirty="0">
              <a:solidFill>
                <a:srgbClr val="000000"/>
              </a:solidFill>
              <a:latin typeface="+mn-lt"/>
              <a:ea typeface="+mn-ea"/>
            </a:endParaRPr>
          </a:p>
        </p:txBody>
      </p:sp>
      <p:pic>
        <p:nvPicPr>
          <p:cNvPr id="8" name="Picture 2" descr="C:\Users\ywpaul.shin\Desktop\CI png\slogan-png.png"/>
          <p:cNvPicPr>
            <a:picLocks noChangeAspect="1" noChangeArrowheads="1"/>
          </p:cNvPicPr>
          <p:nvPr/>
        </p:nvPicPr>
        <p:blipFill>
          <a:blip r:embed="rId3" cstate="print">
            <a:extLst>
              <a:ext uri="{28A0092B-C50C-407E-A947-70E740481C1C}">
                <a14:useLocalDpi xmlns:a14="http://schemas.microsoft.com/office/drawing/2010/main" val="0"/>
              </a:ext>
            </a:extLst>
          </a:blip>
          <a:srcRect l="48206" r="-1340" b="59511"/>
          <a:stretch>
            <a:fillRect/>
          </a:stretch>
        </p:blipFill>
        <p:spPr bwMode="auto">
          <a:xfrm>
            <a:off x="344488" y="188913"/>
            <a:ext cx="15128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38"/>
          <p:cNvSpPr/>
          <p:nvPr/>
        </p:nvSpPr>
        <p:spPr>
          <a:xfrm rot="16200000">
            <a:off x="-762793" y="2664619"/>
            <a:ext cx="2855912" cy="222250"/>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bg1">
                <a:lumMod val="95000"/>
              </a:schemeClr>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solidFill>
                <a:prstClr val="black"/>
              </a:solidFill>
            </a:endParaRPr>
          </a:p>
        </p:txBody>
      </p:sp>
      <p:sp>
        <p:nvSpPr>
          <p:cNvPr id="10" name="Freeform 38"/>
          <p:cNvSpPr/>
          <p:nvPr/>
        </p:nvSpPr>
        <p:spPr>
          <a:xfrm rot="5400000">
            <a:off x="7806532" y="2664619"/>
            <a:ext cx="2855912" cy="222250"/>
          </a:xfrm>
          <a:custGeom>
            <a:avLst/>
            <a:gdLst>
              <a:gd name="connsiteX0" fmla="*/ 0 w 3679825"/>
              <a:gd name="connsiteY0" fmla="*/ 158750 h 158750"/>
              <a:gd name="connsiteX1" fmla="*/ 0 w 3679825"/>
              <a:gd name="connsiteY1" fmla="*/ 0 h 158750"/>
              <a:gd name="connsiteX2" fmla="*/ 3679825 w 3679825"/>
              <a:gd name="connsiteY2" fmla="*/ 0 h 158750"/>
              <a:gd name="connsiteX3" fmla="*/ 3679825 w 3679825"/>
              <a:gd name="connsiteY3" fmla="*/ 158750 h 158750"/>
            </a:gdLst>
            <a:ahLst/>
            <a:cxnLst>
              <a:cxn ang="0">
                <a:pos x="connsiteX0" y="connsiteY0"/>
              </a:cxn>
              <a:cxn ang="0">
                <a:pos x="connsiteX1" y="connsiteY1"/>
              </a:cxn>
              <a:cxn ang="0">
                <a:pos x="connsiteX2" y="connsiteY2"/>
              </a:cxn>
              <a:cxn ang="0">
                <a:pos x="connsiteX3" y="connsiteY3"/>
              </a:cxn>
            </a:cxnLst>
            <a:rect l="l" t="t" r="r" b="b"/>
            <a:pathLst>
              <a:path w="3679825" h="158750">
                <a:moveTo>
                  <a:pt x="0" y="158750"/>
                </a:moveTo>
                <a:lnTo>
                  <a:pt x="0" y="0"/>
                </a:lnTo>
                <a:lnTo>
                  <a:pt x="3679825" y="0"/>
                </a:lnTo>
                <a:lnTo>
                  <a:pt x="3679825" y="158750"/>
                </a:lnTo>
              </a:path>
            </a:pathLst>
          </a:custGeom>
          <a:ln w="155575" cap="flat" cmpd="sng" algn="ctr">
            <a:solidFill>
              <a:schemeClr val="bg1">
                <a:lumMod val="95000"/>
              </a:schemeClr>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latinLnBrk="1" hangingPunct="1">
              <a:spcBef>
                <a:spcPts val="0"/>
              </a:spcBef>
              <a:spcAft>
                <a:spcPts val="0"/>
              </a:spcAft>
              <a:defRPr/>
            </a:pPr>
            <a:endParaRPr kumimoji="0" lang="en-US">
              <a:solidFill>
                <a:prstClr val="black"/>
              </a:solidFill>
            </a:endParaRPr>
          </a:p>
        </p:txBody>
      </p:sp>
      <p:sp>
        <p:nvSpPr>
          <p:cNvPr id="11" name="Text Box 9"/>
          <p:cNvSpPr txBox="1">
            <a:spLocks noChangeArrowheads="1"/>
          </p:cNvSpPr>
          <p:nvPr userDrawn="1"/>
        </p:nvSpPr>
        <p:spPr bwMode="auto">
          <a:xfrm>
            <a:off x="992188" y="6432550"/>
            <a:ext cx="4608512" cy="230188"/>
          </a:xfrm>
          <a:prstGeom prst="rect">
            <a:avLst/>
          </a:prstGeom>
          <a:noFill/>
          <a:ln>
            <a:noFill/>
          </a:ln>
          <a:extLst/>
        </p:spPr>
        <p:txBody>
          <a:bodyPr lIns="0">
            <a:spAutoFit/>
          </a:bodyPr>
          <a:lstStyle>
            <a:lvl1pPr eaLnBrk="0" hangingPunct="0">
              <a:defRPr>
                <a:solidFill>
                  <a:schemeClr val="tx1"/>
                </a:solidFill>
                <a:latin typeface="Arial" charset="0"/>
                <a:ea typeface="맑은 고딕" pitchFamily="50" charset="-127"/>
              </a:defRPr>
            </a:lvl1pPr>
            <a:lvl2pPr marL="742950" indent="-285750" eaLnBrk="0" hangingPunct="0">
              <a:defRPr>
                <a:solidFill>
                  <a:schemeClr val="tx1"/>
                </a:solidFill>
                <a:latin typeface="Arial" charset="0"/>
                <a:ea typeface="맑은 고딕" pitchFamily="50" charset="-127"/>
              </a:defRPr>
            </a:lvl2pPr>
            <a:lvl3pPr marL="1143000" indent="-228600" eaLnBrk="0" hangingPunct="0">
              <a:defRPr>
                <a:solidFill>
                  <a:schemeClr val="tx1"/>
                </a:solidFill>
                <a:latin typeface="Arial" charset="0"/>
                <a:ea typeface="맑은 고딕" pitchFamily="50" charset="-127"/>
              </a:defRPr>
            </a:lvl3pPr>
            <a:lvl4pPr marL="1600200" indent="-228600" eaLnBrk="0" hangingPunct="0">
              <a:defRPr>
                <a:solidFill>
                  <a:schemeClr val="tx1"/>
                </a:solidFill>
                <a:latin typeface="Arial" charset="0"/>
                <a:ea typeface="맑은 고딕" pitchFamily="50" charset="-127"/>
              </a:defRPr>
            </a:lvl4pPr>
            <a:lvl5pPr marL="2057400" indent="-228600" eaLnBrk="0" hangingPunct="0">
              <a:defRPr>
                <a:solidFill>
                  <a:schemeClr val="tx1"/>
                </a:solidFill>
                <a:latin typeface="Arial" charset="0"/>
                <a:ea typeface="맑은 고딕" pitchFamily="50" charset="-127"/>
              </a:defRPr>
            </a:lvl5pPr>
            <a:lvl6pPr marL="2514600" indent="-228600" eaLnBrk="0" fontAlgn="base" hangingPunct="0">
              <a:spcBef>
                <a:spcPct val="0"/>
              </a:spcBef>
              <a:spcAft>
                <a:spcPct val="0"/>
              </a:spcAft>
              <a:defRPr>
                <a:solidFill>
                  <a:schemeClr val="tx1"/>
                </a:solidFill>
                <a:latin typeface="Arial" charset="0"/>
                <a:ea typeface="맑은 고딕" pitchFamily="50" charset="-127"/>
              </a:defRPr>
            </a:lvl6pPr>
            <a:lvl7pPr marL="2971800" indent="-228600" eaLnBrk="0" fontAlgn="base" hangingPunct="0">
              <a:spcBef>
                <a:spcPct val="0"/>
              </a:spcBef>
              <a:spcAft>
                <a:spcPct val="0"/>
              </a:spcAft>
              <a:defRPr>
                <a:solidFill>
                  <a:schemeClr val="tx1"/>
                </a:solidFill>
                <a:latin typeface="Arial" charset="0"/>
                <a:ea typeface="맑은 고딕" pitchFamily="50" charset="-127"/>
              </a:defRPr>
            </a:lvl7pPr>
            <a:lvl8pPr marL="3429000" indent="-228600" eaLnBrk="0" fontAlgn="base" hangingPunct="0">
              <a:spcBef>
                <a:spcPct val="0"/>
              </a:spcBef>
              <a:spcAft>
                <a:spcPct val="0"/>
              </a:spcAft>
              <a:defRPr>
                <a:solidFill>
                  <a:schemeClr val="tx1"/>
                </a:solidFill>
                <a:latin typeface="Arial" charset="0"/>
                <a:ea typeface="맑은 고딕" pitchFamily="50" charset="-127"/>
              </a:defRPr>
            </a:lvl8pPr>
            <a:lvl9pPr marL="3886200" indent="-228600" eaLnBrk="0" fontAlgn="base" hangingPunct="0">
              <a:spcBef>
                <a:spcPct val="0"/>
              </a:spcBef>
              <a:spcAft>
                <a:spcPct val="0"/>
              </a:spcAft>
              <a:defRPr>
                <a:solidFill>
                  <a:schemeClr val="tx1"/>
                </a:solidFill>
                <a:latin typeface="Arial" charset="0"/>
                <a:ea typeface="맑은 고딕" pitchFamily="50" charset="-127"/>
              </a:defRPr>
            </a:lvl9pPr>
          </a:lstStyle>
          <a:p>
            <a:pPr latinLnBrk="1">
              <a:defRPr/>
            </a:pPr>
            <a:r>
              <a:rPr kumimoji="0" lang="en-US" altLang="ko-KR" sz="900" dirty="0" smtClean="0">
                <a:solidFill>
                  <a:srgbClr val="000000"/>
                </a:solidFill>
                <a:latin typeface="Verdana" pitchFamily="34" charset="0"/>
              </a:rPr>
              <a:t>Copyright © 2013 Samsung SDS Co., Ltd. All rights reserved   |  Confidential </a:t>
            </a:r>
          </a:p>
        </p:txBody>
      </p:sp>
      <p:sp>
        <p:nvSpPr>
          <p:cNvPr id="3" name="부제목 2"/>
          <p:cNvSpPr>
            <a:spLocks noGrp="1"/>
          </p:cNvSpPr>
          <p:nvPr>
            <p:ph type="subTitle" idx="1"/>
          </p:nvPr>
        </p:nvSpPr>
        <p:spPr>
          <a:xfrm>
            <a:off x="992560" y="5026257"/>
            <a:ext cx="3960440" cy="346959"/>
          </a:xfrm>
        </p:spPr>
        <p:txBody>
          <a:bodyPr lIns="0" tIns="0" rIns="0" bIns="0">
            <a:normAutofit/>
          </a:bodyPr>
          <a:lstStyle>
            <a:lvl1pPr marL="0" indent="0" algn="l">
              <a:buNone/>
              <a:defRPr lang="ko-KR" altLang="en-US" sz="1400" kern="1200" dirty="0">
                <a:solidFill>
                  <a:schemeClr val="bg1"/>
                </a:solidFill>
                <a:latin typeface="Verdana" pitchFamily="34" charset="0"/>
                <a:ea typeface="+mn-ea"/>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smtClean="0"/>
              <a:t>Click to edit Master subtitle style</a:t>
            </a:r>
            <a:endParaRPr lang="ko-KR" altLang="en-US" dirty="0"/>
          </a:p>
        </p:txBody>
      </p:sp>
      <p:sp>
        <p:nvSpPr>
          <p:cNvPr id="26" name="내용 개체 틀 25"/>
          <p:cNvSpPr>
            <a:spLocks noGrp="1"/>
          </p:cNvSpPr>
          <p:nvPr>
            <p:ph sz="quarter" idx="13"/>
          </p:nvPr>
        </p:nvSpPr>
        <p:spPr>
          <a:xfrm>
            <a:off x="992561" y="5347816"/>
            <a:ext cx="3960440" cy="889472"/>
          </a:xfrm>
        </p:spPr>
        <p:txBody>
          <a:bodyPr lIns="0"/>
          <a:lstStyle>
            <a:lvl1pPr marL="0" indent="0">
              <a:buNone/>
              <a:defRPr sz="1500" b="0">
                <a:solidFill>
                  <a:schemeClr val="bg1"/>
                </a:solidFill>
                <a:latin typeface="Verdana" pitchFamily="34" charset="0"/>
                <a:cs typeface="Verdana" pitchFamily="34" charset="0"/>
              </a:defRPr>
            </a:lvl1pPr>
            <a:lvl2pPr>
              <a:defRPr>
                <a:solidFill>
                  <a:srgbClr val="7F7F7F"/>
                </a:solidFill>
              </a:defRPr>
            </a:lvl2pPr>
            <a:lvl3pPr>
              <a:defRPr>
                <a:solidFill>
                  <a:srgbClr val="7F7F7F"/>
                </a:solidFill>
              </a:defRPr>
            </a:lvl3pPr>
            <a:lvl4pPr>
              <a:defRPr>
                <a:solidFill>
                  <a:srgbClr val="7F7F7F"/>
                </a:solidFill>
              </a:defRPr>
            </a:lvl4pPr>
            <a:lvl5pPr>
              <a:defRPr>
                <a:solidFill>
                  <a:srgbClr val="7F7F7F"/>
                </a:solidFill>
              </a:defRPr>
            </a:lvl5pPr>
          </a:lstStyle>
          <a:p>
            <a:pPr lvl="0"/>
            <a:r>
              <a:rPr lang="en-US" altLang="ko-KR" smtClean="0"/>
              <a:t>Click to edit Master text styles</a:t>
            </a:r>
          </a:p>
          <a:p>
            <a:pPr lvl="1"/>
            <a:r>
              <a:rPr lang="en-US" altLang="ko-KR" smtClean="0"/>
              <a:t>Second level</a:t>
            </a:r>
          </a:p>
        </p:txBody>
      </p:sp>
      <p:sp>
        <p:nvSpPr>
          <p:cNvPr id="20" name="내용 개체 틀 27"/>
          <p:cNvSpPr>
            <a:spLocks noGrp="1"/>
          </p:cNvSpPr>
          <p:nvPr>
            <p:ph sz="quarter" idx="14"/>
          </p:nvPr>
        </p:nvSpPr>
        <p:spPr>
          <a:xfrm>
            <a:off x="992560" y="1600151"/>
            <a:ext cx="7956884" cy="792162"/>
          </a:xfrm>
        </p:spPr>
        <p:txBody>
          <a:bodyPr lIns="0">
            <a:noAutofit/>
          </a:bodyPr>
          <a:lstStyle>
            <a:lvl1pPr marL="0" indent="0">
              <a:lnSpc>
                <a:spcPct val="85000"/>
              </a:lnSpc>
              <a:buNone/>
              <a:defRPr sz="3500" b="1">
                <a:solidFill>
                  <a:schemeClr val="bg1">
                    <a:lumMod val="95000"/>
                  </a:schemeClr>
                </a:solidFill>
                <a:latin typeface="Verdana" pitchFamily="34" charset="0"/>
                <a:cs typeface="Verdana" pitchFamily="34" charset="0"/>
              </a:defRPr>
            </a:lvl1pPr>
          </a:lstStyle>
          <a:p>
            <a:pPr lvl="0"/>
            <a:r>
              <a:rPr lang="en-US" altLang="ko-KR" smtClean="0"/>
              <a:t>Click to edit Master text styles</a:t>
            </a:r>
          </a:p>
        </p:txBody>
      </p:sp>
      <p:sp>
        <p:nvSpPr>
          <p:cNvPr id="21" name="내용 개체 틀 29"/>
          <p:cNvSpPr>
            <a:spLocks noGrp="1"/>
          </p:cNvSpPr>
          <p:nvPr>
            <p:ph sz="quarter" idx="15"/>
          </p:nvPr>
        </p:nvSpPr>
        <p:spPr>
          <a:xfrm>
            <a:off x="992560" y="2924944"/>
            <a:ext cx="7956884" cy="576262"/>
          </a:xfrm>
        </p:spPr>
        <p:txBody>
          <a:bodyPr lIns="0">
            <a:noAutofit/>
          </a:bodyPr>
          <a:lstStyle>
            <a:lvl1pPr marL="0" indent="0">
              <a:lnSpc>
                <a:spcPct val="85000"/>
              </a:lnSpc>
              <a:buNone/>
              <a:defRPr sz="2800">
                <a:solidFill>
                  <a:schemeClr val="bg1">
                    <a:lumMod val="95000"/>
                  </a:schemeClr>
                </a:solidFill>
                <a:latin typeface="Verdana" pitchFamily="34" charset="0"/>
                <a:cs typeface="Verdana" pitchFamily="34" charset="0"/>
              </a:defRPr>
            </a:lvl1pPr>
            <a:lvl2pPr>
              <a:defRPr sz="2800">
                <a:solidFill>
                  <a:srgbClr val="7F7F7F"/>
                </a:solidFill>
              </a:defRPr>
            </a:lvl2pPr>
            <a:lvl3pPr>
              <a:defRPr sz="2800">
                <a:solidFill>
                  <a:srgbClr val="7F7F7F"/>
                </a:solidFill>
              </a:defRPr>
            </a:lvl3pPr>
            <a:lvl4pPr>
              <a:defRPr sz="2800">
                <a:solidFill>
                  <a:srgbClr val="7F7F7F"/>
                </a:solidFill>
              </a:defRPr>
            </a:lvl4pPr>
            <a:lvl5pPr>
              <a:defRPr sz="2800">
                <a:solidFill>
                  <a:srgbClr val="7F7F7F"/>
                </a:solidFill>
              </a:defRPr>
            </a:lvl5pPr>
          </a:lstStyle>
          <a:p>
            <a:pPr lvl="0"/>
            <a:r>
              <a:rPr lang="en-US" altLang="ko-KR" smtClean="0"/>
              <a:t>Click to edit Master text styles</a:t>
            </a:r>
          </a:p>
        </p:txBody>
      </p:sp>
    </p:spTree>
    <p:extLst>
      <p:ext uri="{BB962C8B-B14F-4D97-AF65-F5344CB8AC3E}">
        <p14:creationId xmlns:p14="http://schemas.microsoft.com/office/powerpoint/2010/main" val="213936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eaLnBrk="1" fontAlgn="auto" latinLnBrk="1" hangingPunct="1">
              <a:spcBef>
                <a:spcPts val="0"/>
              </a:spcBef>
              <a:spcAft>
                <a:spcPts val="0"/>
              </a:spcAft>
              <a:defRPr kumimoji="0" sz="1200">
                <a:solidFill>
                  <a:schemeClr val="tx1">
                    <a:tint val="75000"/>
                  </a:schemeClr>
                </a:solidFill>
                <a:latin typeface="+mn-lt"/>
                <a:ea typeface="+mn-ea"/>
                <a:cs typeface="+mn-cs"/>
              </a:defRPr>
            </a:lvl1pPr>
          </a:lstStyle>
          <a:p>
            <a:pPr>
              <a:defRPr/>
            </a:pPr>
            <a:endParaRPr lang="ko-KR" altLang="en-US"/>
          </a:p>
        </p:txBody>
      </p:sp>
      <p:sp>
        <p:nvSpPr>
          <p:cNvPr id="5" name="바닥글 개체 틀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eaLnBrk="1" fontAlgn="auto" latinLnBrk="1" hangingPunct="1">
              <a:spcBef>
                <a:spcPts val="0"/>
              </a:spcBef>
              <a:spcAft>
                <a:spcPts val="0"/>
              </a:spcAft>
              <a:defRPr kumimoji="0" sz="1200">
                <a:solidFill>
                  <a:schemeClr val="tx1">
                    <a:tint val="75000"/>
                  </a:schemeClr>
                </a:solidFill>
                <a:latin typeface="+mn-lt"/>
                <a:ea typeface="+mn-ea"/>
                <a:cs typeface="+mn-cs"/>
              </a:defRPr>
            </a:lvl1pPr>
          </a:lstStyle>
          <a:p>
            <a:pPr>
              <a:defRPr/>
            </a:pPr>
            <a:endParaRPr lang="ko-KR" altLang="en-US"/>
          </a:p>
        </p:txBody>
      </p:sp>
      <p:sp>
        <p:nvSpPr>
          <p:cNvPr id="6" name="슬라이드 번호 개체 틀 5"/>
          <p:cNvSpPr>
            <a:spLocks noGrp="1"/>
          </p:cNvSpPr>
          <p:nvPr>
            <p:ph type="sldNum" sz="quarter" idx="4"/>
          </p:nvPr>
        </p:nvSpPr>
        <p:spPr>
          <a:xfrm>
            <a:off x="7099300" y="6356350"/>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kumimoji="0" sz="1200">
                <a:solidFill>
                  <a:srgbClr val="898989"/>
                </a:solidFill>
                <a:latin typeface="Verdana" panose="020B0604030504040204" pitchFamily="34" charset="0"/>
                <a:ea typeface="맑은 고딕" panose="020B0503020000020004" pitchFamily="50" charset="-127"/>
                <a:cs typeface="Arial" panose="020B0604020202020204" pitchFamily="34" charset="0"/>
              </a:defRPr>
            </a:lvl1pPr>
          </a:lstStyle>
          <a:p>
            <a:pPr>
              <a:defRPr/>
            </a:pPr>
            <a:fld id="{94DD01EF-DF79-41C7-BA91-A39B8EE304AC}"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500809" r:id="rId1"/>
    <p:sldLayoutId id="2147500810" r:id="rId2"/>
    <p:sldLayoutId id="2147500811" r:id="rId3"/>
    <p:sldLayoutId id="2147500812" r:id="rId4"/>
    <p:sldLayoutId id="2147500813" r:id="rId5"/>
    <p:sldLayoutId id="2147500814" r:id="rId6"/>
    <p:sldLayoutId id="2147500815" r:id="rId7"/>
    <p:sldLayoutId id="2147500816" r:id="rId8"/>
    <p:sldLayoutId id="2147500817" r:id="rId9"/>
    <p:sldLayoutId id="2147500818" r:id="rId10"/>
    <p:sldLayoutId id="2147500819" r:id="rId11"/>
    <p:sldLayoutId id="2147500820" r:id="rId12"/>
    <p:sldLayoutId id="2147500821" r:id="rId13"/>
    <p:sldLayoutId id="2147500822" r:id="rId14"/>
    <p:sldLayoutId id="2147500823" r:id="rId15"/>
    <p:sldLayoutId id="2147500824" r:id="rId16"/>
    <p:sldLayoutId id="2147500825" r:id="rId17"/>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2006891" y="1778072"/>
            <a:ext cx="6172200" cy="1877437"/>
          </a:xfrm>
          <a:prstGeom prst="rect">
            <a:avLst/>
          </a:prstGeom>
          <a:noFill/>
        </p:spPr>
        <p:txBody>
          <a:bodyPr wrap="square" lIns="45720" rIns="45720">
            <a:spAutoFit/>
          </a:bodyPr>
          <a:lstStyle/>
          <a:p>
            <a:pPr eaLnBrk="1" hangingPunct="1">
              <a:lnSpc>
                <a:spcPct val="200000"/>
              </a:lnSpc>
              <a:defRPr/>
            </a:pPr>
            <a:r>
              <a:rPr lang="en-US" altLang="ko-KR" sz="1600" b="1" dirty="0" smtClean="0">
                <a:solidFill>
                  <a:schemeClr val="bg1"/>
                </a:solidFill>
                <a:latin typeface="+mn-ea"/>
                <a:ea typeface="+mn-ea"/>
                <a:cs typeface="Arial" pitchFamily="34" charset="0"/>
              </a:rPr>
              <a:t>Table of contents:</a:t>
            </a:r>
            <a:endParaRPr lang="en-US" altLang="ko-KR" sz="1600" b="1" dirty="0">
              <a:solidFill>
                <a:schemeClr val="bg1"/>
              </a:solidFill>
              <a:latin typeface="+mn-ea"/>
              <a:ea typeface="+mn-ea"/>
              <a:cs typeface="Arial" pitchFamily="34" charset="0"/>
            </a:endParaRPr>
          </a:p>
          <a:p>
            <a:pPr marL="274320" indent="-171450" eaLnBrk="1" hangingPunct="1">
              <a:lnSpc>
                <a:spcPct val="200000"/>
              </a:lnSpc>
              <a:buFont typeface="Arial" panose="020B0604020202020204" pitchFamily="34" charset="0"/>
              <a:buChar char="•"/>
              <a:defRPr/>
            </a:pPr>
            <a:r>
              <a:rPr lang="en-US" altLang="ko-KR" sz="1050" b="1" dirty="0">
                <a:solidFill>
                  <a:schemeClr val="bg1"/>
                </a:solidFill>
                <a:latin typeface="+mn-ea"/>
                <a:ea typeface="+mn-ea"/>
                <a:cs typeface="Arial" pitchFamily="34" charset="0"/>
              </a:rPr>
              <a:t>1. </a:t>
            </a:r>
            <a:r>
              <a:rPr lang="en-US" altLang="ko-KR" sz="1050" b="1" dirty="0" smtClean="0">
                <a:solidFill>
                  <a:schemeClr val="bg1"/>
                </a:solidFill>
                <a:latin typeface="+mn-ea"/>
                <a:ea typeface="+mn-ea"/>
                <a:cs typeface="Arial" pitchFamily="34" charset="0"/>
              </a:rPr>
              <a:t>Data</a:t>
            </a:r>
            <a:endParaRPr lang="en-US" altLang="ko-KR" sz="1050" b="1" dirty="0">
              <a:solidFill>
                <a:schemeClr val="bg1"/>
              </a:solidFill>
              <a:latin typeface="+mn-ea"/>
              <a:ea typeface="+mn-ea"/>
              <a:cs typeface="Arial" pitchFamily="34" charset="0"/>
            </a:endParaRPr>
          </a:p>
          <a:p>
            <a:pPr marL="274320" indent="-171450" eaLnBrk="1" hangingPunct="1">
              <a:lnSpc>
                <a:spcPct val="200000"/>
              </a:lnSpc>
              <a:buFont typeface="Arial" panose="020B0604020202020204" pitchFamily="34" charset="0"/>
              <a:buChar char="•"/>
              <a:defRPr/>
            </a:pPr>
            <a:r>
              <a:rPr lang="en-US" altLang="ko-KR" sz="1050" b="1" dirty="0">
                <a:solidFill>
                  <a:schemeClr val="bg1"/>
                </a:solidFill>
                <a:latin typeface="+mn-ea"/>
                <a:ea typeface="+mn-ea"/>
                <a:cs typeface="Arial" pitchFamily="34" charset="0"/>
              </a:rPr>
              <a:t>2. </a:t>
            </a:r>
            <a:r>
              <a:rPr lang="en-US" altLang="ko-KR" sz="1050" b="1" dirty="0" smtClean="0">
                <a:solidFill>
                  <a:schemeClr val="bg1"/>
                </a:solidFill>
                <a:latin typeface="+mn-ea"/>
                <a:ea typeface="+mn-ea"/>
                <a:cs typeface="Arial" pitchFamily="34" charset="0"/>
              </a:rPr>
              <a:t>Exploratory </a:t>
            </a:r>
            <a:r>
              <a:rPr lang="en-US" altLang="ko-KR" sz="1050" b="1" dirty="0">
                <a:solidFill>
                  <a:schemeClr val="bg1"/>
                </a:solidFill>
                <a:latin typeface="+mn-ea"/>
                <a:ea typeface="+mn-ea"/>
                <a:cs typeface="Arial" pitchFamily="34" charset="0"/>
              </a:rPr>
              <a:t>data </a:t>
            </a:r>
            <a:r>
              <a:rPr lang="en-US" altLang="ko-KR" sz="1050" b="1" dirty="0" smtClean="0">
                <a:solidFill>
                  <a:schemeClr val="bg1"/>
                </a:solidFill>
                <a:latin typeface="+mn-ea"/>
                <a:ea typeface="+mn-ea"/>
                <a:cs typeface="Arial" pitchFamily="34" charset="0"/>
              </a:rPr>
              <a:t>analysis</a:t>
            </a:r>
          </a:p>
          <a:p>
            <a:pPr marL="274320" indent="-171450" eaLnBrk="1" hangingPunct="1">
              <a:lnSpc>
                <a:spcPct val="200000"/>
              </a:lnSpc>
              <a:buFont typeface="Arial" panose="020B0604020202020204" pitchFamily="34" charset="0"/>
              <a:buChar char="•"/>
              <a:defRPr/>
            </a:pPr>
            <a:r>
              <a:rPr lang="en-US" altLang="ko-KR" sz="1050" b="1" dirty="0">
                <a:solidFill>
                  <a:schemeClr val="bg1"/>
                </a:solidFill>
                <a:latin typeface="+mn-ea"/>
                <a:ea typeface="+mn-ea"/>
                <a:cs typeface="Arial" pitchFamily="34" charset="0"/>
              </a:rPr>
              <a:t>3</a:t>
            </a:r>
            <a:r>
              <a:rPr lang="en-US" altLang="ko-KR" sz="1050" b="1" dirty="0" smtClean="0">
                <a:solidFill>
                  <a:schemeClr val="bg1"/>
                </a:solidFill>
                <a:latin typeface="+mn-ea"/>
                <a:ea typeface="+mn-ea"/>
                <a:cs typeface="Arial" pitchFamily="34" charset="0"/>
              </a:rPr>
              <a:t>. Inference</a:t>
            </a:r>
          </a:p>
          <a:p>
            <a:pPr marL="274320" indent="-171450" eaLnBrk="1" hangingPunct="1">
              <a:lnSpc>
                <a:spcPct val="200000"/>
              </a:lnSpc>
              <a:buFont typeface="Arial" panose="020B0604020202020204" pitchFamily="34" charset="0"/>
              <a:buChar char="•"/>
              <a:defRPr/>
            </a:pPr>
            <a:r>
              <a:rPr lang="en-US" altLang="ko-KR" sz="1050" b="1" dirty="0">
                <a:solidFill>
                  <a:schemeClr val="bg1"/>
                </a:solidFill>
                <a:latin typeface="+mn-ea"/>
                <a:ea typeface="+mn-ea"/>
                <a:cs typeface="Arial" pitchFamily="34" charset="0"/>
              </a:rPr>
              <a:t>4</a:t>
            </a:r>
            <a:r>
              <a:rPr lang="en-US" altLang="ko-KR" sz="1050" b="1" dirty="0" smtClean="0">
                <a:solidFill>
                  <a:schemeClr val="bg1"/>
                </a:solidFill>
                <a:latin typeface="+mn-ea"/>
                <a:ea typeface="+mn-ea"/>
                <a:cs typeface="Arial" pitchFamily="34" charset="0"/>
              </a:rPr>
              <a:t>. Conclusion</a:t>
            </a:r>
            <a:endParaRPr lang="en-US" altLang="ko-KR" sz="1050" b="1" dirty="0">
              <a:solidFill>
                <a:schemeClr val="bg1"/>
              </a:solidFill>
              <a:latin typeface="+mn-ea"/>
              <a:ea typeface="+mn-ea"/>
              <a:cs typeface="Arial" pitchFamily="34" charset="0"/>
            </a:endParaRPr>
          </a:p>
        </p:txBody>
      </p:sp>
      <p:sp>
        <p:nvSpPr>
          <p:cNvPr id="5" name="Title 2"/>
          <p:cNvSpPr txBox="1">
            <a:spLocks/>
          </p:cNvSpPr>
          <p:nvPr/>
        </p:nvSpPr>
        <p:spPr bwMode="auto">
          <a:xfrm>
            <a:off x="1512426" y="990600"/>
            <a:ext cx="6739186"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chemeClr val="tx1"/>
                </a:solidFill>
                <a:latin typeface="Verdana" panose="020B0604030504040204" pitchFamily="34" charset="0"/>
                <a:ea typeface="맑은 고딕" panose="020B0503020000020004" pitchFamily="50" charset="-127"/>
              </a:defRPr>
            </a:lvl1pPr>
            <a:lvl2pPr marL="742950" indent="-285750" latinLnBrk="1">
              <a:spcBef>
                <a:spcPct val="20000"/>
              </a:spcBef>
              <a:buFont typeface="Arial" panose="020B0604020202020204" pitchFamily="34" charset="0"/>
              <a:buChar char="–"/>
              <a:defRPr sz="2800">
                <a:solidFill>
                  <a:schemeClr val="tx1"/>
                </a:solidFill>
                <a:latin typeface="Verdana" panose="020B0604030504040204" pitchFamily="34" charset="0"/>
                <a:ea typeface="맑은 고딕" panose="020B0503020000020004" pitchFamily="50" charset="-127"/>
              </a:defRPr>
            </a:lvl2pPr>
            <a:lvl3pPr marL="1143000" indent="-228600" latinLnBrk="1">
              <a:spcBef>
                <a:spcPct val="20000"/>
              </a:spcBef>
              <a:buFont typeface="Arial" panose="020B0604020202020204" pitchFamily="34" charset="0"/>
              <a:buChar char="•"/>
              <a:defRPr sz="2400">
                <a:solidFill>
                  <a:schemeClr val="tx1"/>
                </a:solidFill>
                <a:latin typeface="Verdana" panose="020B0604030504040204" pitchFamily="34" charset="0"/>
                <a:ea typeface="맑은 고딕" panose="020B0503020000020004" pitchFamily="50" charset="-127"/>
              </a:defRPr>
            </a:lvl3pPr>
            <a:lvl4pPr marL="1600200" indent="-228600" latinLnBrk="1">
              <a:spcBef>
                <a:spcPct val="20000"/>
              </a:spcBef>
              <a:buFont typeface="Arial" panose="020B0604020202020204" pitchFamily="34" charset="0"/>
              <a:buChar char="–"/>
              <a:defRPr sz="2000">
                <a:solidFill>
                  <a:schemeClr val="tx1"/>
                </a:solidFill>
                <a:latin typeface="Verdana" panose="020B0604030504040204" pitchFamily="34" charset="0"/>
                <a:ea typeface="맑은 고딕" panose="020B0503020000020004" pitchFamily="50" charset="-127"/>
              </a:defRPr>
            </a:lvl4pPr>
            <a:lvl5pPr marL="2057400" indent="-228600" latinLnBrk="1">
              <a:spcBef>
                <a:spcPct val="20000"/>
              </a:spcBef>
              <a:buFont typeface="Arial" panose="020B0604020202020204" pitchFamily="34" charset="0"/>
              <a:buChar char="»"/>
              <a:defRPr sz="2000">
                <a:solidFill>
                  <a:schemeClr val="tx1"/>
                </a:solidFill>
                <a:latin typeface="Verdana" panose="020B0604030504040204" pitchFamily="34" charset="0"/>
                <a:ea typeface="맑은 고딕" panose="020B0503020000020004" pitchFamily="50" charset="-127"/>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맑은 고딕" panose="020B0503020000020004" pitchFamily="50" charset="-127"/>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맑은 고딕" panose="020B0503020000020004" pitchFamily="50" charset="-127"/>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맑은 고딕" panose="020B0503020000020004" pitchFamily="50" charset="-127"/>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Verdana" panose="020B0604030504040204" pitchFamily="34" charset="0"/>
                <a:ea typeface="맑은 고딕" panose="020B0503020000020004" pitchFamily="50" charset="-127"/>
              </a:defRPr>
            </a:lvl9pPr>
          </a:lstStyle>
          <a:p>
            <a:pPr>
              <a:spcBef>
                <a:spcPct val="0"/>
              </a:spcBef>
              <a:buFontTx/>
              <a:buNone/>
              <a:defRPr/>
            </a:pPr>
            <a:r>
              <a:rPr kumimoji="0" lang="en-US" altLang="ko-KR" sz="2000" b="1" dirty="0" smtClean="0">
                <a:solidFill>
                  <a:schemeClr val="bg1"/>
                </a:solidFill>
                <a:latin typeface="+mj-ea"/>
                <a:ea typeface="+mj-ea"/>
                <a:cs typeface="Arial" panose="020B0604020202020204" pitchFamily="34" charset="0"/>
              </a:rPr>
              <a:t>Final Project</a:t>
            </a:r>
          </a:p>
          <a:p>
            <a:pPr algn="r">
              <a:spcBef>
                <a:spcPct val="0"/>
              </a:spcBef>
              <a:buFontTx/>
              <a:buNone/>
              <a:defRPr/>
            </a:pPr>
            <a:r>
              <a:rPr kumimoji="0" lang="en-US" altLang="ko-KR" sz="1100" b="1" dirty="0" smtClean="0">
                <a:solidFill>
                  <a:schemeClr val="bg1"/>
                </a:solidFill>
                <a:latin typeface="+mj-ea"/>
                <a:ea typeface="+mj-ea"/>
                <a:cs typeface="Arial" panose="020B0604020202020204" pitchFamily="34" charset="0"/>
              </a:rPr>
              <a:t>Seung Min Song</a:t>
            </a:r>
            <a:endParaRPr kumimoji="0" lang="en-US" altLang="ko-KR" sz="2000" b="1" dirty="0" smtClean="0">
              <a:solidFill>
                <a:schemeClr val="bg1"/>
              </a:solidFill>
              <a:latin typeface="Arial" panose="020B0604020202020204" pitchFamily="34" charset="0"/>
              <a:cs typeface="Arial" panose="020B0604020202020204" pitchFamily="34" charset="0"/>
            </a:endParaRPr>
          </a:p>
          <a:p>
            <a:pPr>
              <a:spcBef>
                <a:spcPct val="0"/>
              </a:spcBef>
              <a:buFontTx/>
              <a:buNone/>
              <a:defRPr/>
            </a:pPr>
            <a:endParaRPr kumimoji="0" lang="en-US" altLang="ko-KR" sz="2000" b="1" dirty="0" smtClean="0">
              <a:solidFill>
                <a:schemeClr val="tx1">
                  <a:lumMod val="65000"/>
                  <a:lumOff val="35000"/>
                </a:schemeClr>
              </a:solidFill>
              <a:latin typeface="Arial" panose="020B0604020202020204" pitchFamily="34" charset="0"/>
              <a:cs typeface="Arial" panose="020B0604020202020204" pitchFamily="34" charset="0"/>
            </a:endParaRPr>
          </a:p>
        </p:txBody>
      </p:sp>
      <p:pic>
        <p:nvPicPr>
          <p:cNvPr id="3" name="그림 2"/>
          <p:cNvPicPr>
            <a:picLocks noChangeAspect="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2454" t="66138"/>
          <a:stretch/>
        </p:blipFill>
        <p:spPr>
          <a:xfrm>
            <a:off x="5753978" y="5602945"/>
            <a:ext cx="723022" cy="425450"/>
          </a:xfrm>
          <a:prstGeom prst="rect">
            <a:avLst/>
          </a:prstGeom>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426" y="3472060"/>
            <a:ext cx="1200000" cy="1714286"/>
          </a:xfrm>
          <a:prstGeom prst="rect">
            <a:avLst/>
          </a:prstGeom>
        </p:spPr>
      </p:pic>
      <p:cxnSp>
        <p:nvCxnSpPr>
          <p:cNvPr id="11" name="직선 연결선 10"/>
          <p:cNvCxnSpPr/>
          <p:nvPr/>
        </p:nvCxnSpPr>
        <p:spPr>
          <a:xfrm flipH="1">
            <a:off x="1596521" y="1583961"/>
            <a:ext cx="6675120" cy="3259"/>
          </a:xfrm>
          <a:prstGeom prst="line">
            <a:avLst/>
          </a:prstGeom>
          <a:ln w="38100">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직선 연결선 8"/>
          <p:cNvCxnSpPr/>
          <p:nvPr/>
        </p:nvCxnSpPr>
        <p:spPr>
          <a:xfrm>
            <a:off x="1613881" y="1587219"/>
            <a:ext cx="0" cy="1784350"/>
          </a:xfrm>
          <a:prstGeom prst="line">
            <a:avLst/>
          </a:prstGeom>
          <a:ln w="38100">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직선 연결선 12"/>
          <p:cNvCxnSpPr/>
          <p:nvPr/>
        </p:nvCxnSpPr>
        <p:spPr>
          <a:xfrm flipH="1" flipV="1">
            <a:off x="8251612" y="1581431"/>
            <a:ext cx="17360" cy="3822192"/>
          </a:xfrm>
          <a:prstGeom prst="line">
            <a:avLst/>
          </a:prstGeom>
          <a:ln w="38100">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직선 연결선 20"/>
          <p:cNvCxnSpPr/>
          <p:nvPr/>
        </p:nvCxnSpPr>
        <p:spPr>
          <a:xfrm>
            <a:off x="1582839" y="5257800"/>
            <a:ext cx="0" cy="15240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3" name="그림 22"/>
          <p:cNvPicPr>
            <a:picLocks noChangeAspect="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2454" t="66138"/>
          <a:stretch/>
        </p:blipFill>
        <p:spPr>
          <a:xfrm>
            <a:off x="6477000" y="5602945"/>
            <a:ext cx="723022" cy="425450"/>
          </a:xfrm>
          <a:prstGeom prst="rect">
            <a:avLst/>
          </a:prstGeom>
        </p:spPr>
      </p:pic>
      <p:pic>
        <p:nvPicPr>
          <p:cNvPr id="24" name="그림 23"/>
          <p:cNvPicPr>
            <a:picLocks noChangeAspect="1"/>
          </p:cNvPicPr>
          <p:nvPr/>
        </p:nvPicPr>
        <p:blipFill rotWithShape="1">
          <a:blip r:embed="rId2">
            <a:duotone>
              <a:prstClr val="black"/>
              <a:schemeClr val="accent6">
                <a:tint val="45000"/>
                <a:satMod val="400000"/>
              </a:schemeClr>
            </a:duotone>
            <a:extLst>
              <a:ext uri="{28A0092B-C50C-407E-A947-70E740481C1C}">
                <a14:useLocalDpi xmlns:a14="http://schemas.microsoft.com/office/drawing/2010/main" val="0"/>
              </a:ext>
            </a:extLst>
          </a:blip>
          <a:srcRect l="42454" t="66138"/>
          <a:stretch/>
        </p:blipFill>
        <p:spPr>
          <a:xfrm>
            <a:off x="7214187" y="5602945"/>
            <a:ext cx="723022" cy="425450"/>
          </a:xfrm>
          <a:prstGeom prst="rect">
            <a:avLst/>
          </a:prstGeom>
        </p:spPr>
      </p:pic>
      <p:sp>
        <p:nvSpPr>
          <p:cNvPr id="22" name="직사각형 21"/>
          <p:cNvSpPr/>
          <p:nvPr/>
        </p:nvSpPr>
        <p:spPr>
          <a:xfrm>
            <a:off x="6934200" y="5187094"/>
            <a:ext cx="404892" cy="196748"/>
          </a:xfrm>
          <a:prstGeom prst="rect">
            <a:avLst/>
          </a:prstGeom>
          <a:solidFill>
            <a:schemeClr val="tx1">
              <a:lumMod val="85000"/>
              <a:lumOff val="15000"/>
            </a:schemeClr>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000" dirty="0" smtClean="0">
              <a:solidFill>
                <a:schemeClr val="tx1"/>
              </a:solidFill>
              <a:latin typeface="+mn-ea"/>
            </a:endParaRPr>
          </a:p>
        </p:txBody>
      </p:sp>
      <p:pic>
        <p:nvPicPr>
          <p:cNvPr id="25" name="그림 24"/>
          <p:cNvPicPr>
            <a:picLocks noChangeAspect="1"/>
          </p:cNvPicPr>
          <p:nvPr/>
        </p:nvPicPr>
        <p:blipFill rotWithShape="1">
          <a:blip r:embed="rId4" cstate="print">
            <a:extLst>
              <a:ext uri="{28A0092B-C50C-407E-A947-70E740481C1C}">
                <a14:useLocalDpi xmlns:a14="http://schemas.microsoft.com/office/drawing/2010/main" val="0"/>
              </a:ext>
            </a:extLst>
          </a:blip>
          <a:srcRect l="57435" r="-1"/>
          <a:stretch/>
        </p:blipFill>
        <p:spPr>
          <a:xfrm rot="4982993">
            <a:off x="6733727" y="5162256"/>
            <a:ext cx="177005" cy="415848"/>
          </a:xfrm>
          <a:prstGeom prst="rect">
            <a:avLst/>
          </a:prstGeom>
        </p:spPr>
      </p:pic>
      <p:pic>
        <p:nvPicPr>
          <p:cNvPr id="27" name="그림 26"/>
          <p:cNvPicPr>
            <a:picLocks noChangeAspect="1"/>
          </p:cNvPicPr>
          <p:nvPr/>
        </p:nvPicPr>
        <p:blipFill rotWithShape="1">
          <a:blip r:embed="rId5" cstate="print">
            <a:extLst>
              <a:ext uri="{28A0092B-C50C-407E-A947-70E740481C1C}">
                <a14:useLocalDpi xmlns:a14="http://schemas.microsoft.com/office/drawing/2010/main" val="0"/>
              </a:ext>
            </a:extLst>
          </a:blip>
          <a:srcRect r="44012"/>
          <a:stretch/>
        </p:blipFill>
        <p:spPr>
          <a:xfrm rot="4982993">
            <a:off x="6467573" y="5091742"/>
            <a:ext cx="219978" cy="392904"/>
          </a:xfrm>
          <a:prstGeom prst="rect">
            <a:avLst/>
          </a:prstGeom>
        </p:spPr>
      </p:pic>
      <p:cxnSp>
        <p:nvCxnSpPr>
          <p:cNvPr id="31" name="직선 연결선 30"/>
          <p:cNvCxnSpPr/>
          <p:nvPr/>
        </p:nvCxnSpPr>
        <p:spPr>
          <a:xfrm flipH="1">
            <a:off x="1595958" y="5388369"/>
            <a:ext cx="6675120" cy="3259"/>
          </a:xfrm>
          <a:prstGeom prst="line">
            <a:avLst/>
          </a:prstGeom>
          <a:ln w="38100">
            <a:solidFill>
              <a:schemeClr val="tx1">
                <a:lumMod val="85000"/>
                <a:lumOff val="1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4" name="그림 3"/>
          <p:cNvPicPr>
            <a:picLocks noChangeAspect="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flipH="1">
            <a:off x="5914697" y="1865433"/>
            <a:ext cx="2265447" cy="266953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4"/>
          <p:cNvSpPr/>
          <p:nvPr/>
        </p:nvSpPr>
        <p:spPr>
          <a:xfrm>
            <a:off x="3092106" y="6290998"/>
            <a:ext cx="4680294" cy="262202"/>
          </a:xfrm>
          <a:prstGeom prst="rect">
            <a:avLst/>
          </a:prstGeom>
          <a:blipFill>
            <a:blip r:embed="rId2" cstate="print">
              <a:duotone>
                <a:prstClr val="black"/>
                <a:schemeClr val="accent4">
                  <a:tint val="45000"/>
                  <a:satMod val="400000"/>
                </a:schemeClr>
              </a:duotone>
            </a:blip>
            <a:stretch>
              <a:fillRect/>
            </a:stretch>
          </a:blipFill>
        </p:spPr>
        <p:txBody>
          <a:bodyPr wrap="square" lIns="0" tIns="0" rIns="0" bIns="0" rtlCol="0"/>
          <a:lstStyle/>
          <a:p>
            <a:endParaRPr/>
          </a:p>
        </p:txBody>
      </p:sp>
      <p:sp>
        <p:nvSpPr>
          <p:cNvPr id="17" name="object 4"/>
          <p:cNvSpPr/>
          <p:nvPr/>
        </p:nvSpPr>
        <p:spPr>
          <a:xfrm>
            <a:off x="6934200" y="2246056"/>
            <a:ext cx="1676400" cy="268543"/>
          </a:xfrm>
          <a:prstGeom prst="rect">
            <a:avLst/>
          </a:prstGeom>
          <a:blipFill>
            <a:blip r:embed="rId2" cstate="print">
              <a:duotone>
                <a:prstClr val="black"/>
                <a:schemeClr val="accent4">
                  <a:tint val="45000"/>
                  <a:satMod val="400000"/>
                </a:schemeClr>
              </a:duotone>
            </a:blip>
            <a:stretch>
              <a:fillRect/>
            </a:stretch>
          </a:blipFill>
        </p:spPr>
        <p:txBody>
          <a:bodyPr wrap="square" lIns="0" tIns="0" rIns="0" bIns="0" rtlCol="0"/>
          <a:lstStyle/>
          <a:p>
            <a:endParaRPr/>
          </a:p>
        </p:txBody>
      </p:sp>
      <p:grpSp>
        <p:nvGrpSpPr>
          <p:cNvPr id="18" name="그룹 103"/>
          <p:cNvGrpSpPr/>
          <p:nvPr/>
        </p:nvGrpSpPr>
        <p:grpSpPr>
          <a:xfrm>
            <a:off x="272480" y="76876"/>
            <a:ext cx="199011" cy="736920"/>
            <a:chOff x="4304895" y="1772816"/>
            <a:chExt cx="199011" cy="736920"/>
          </a:xfrm>
          <a:solidFill>
            <a:schemeClr val="bg1"/>
          </a:solidFill>
        </p:grpSpPr>
        <p:sp>
          <p:nvSpPr>
            <p:cNvPr id="19"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0"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6"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28" name="그룹 129"/>
          <p:cNvGrpSpPr/>
          <p:nvPr/>
        </p:nvGrpSpPr>
        <p:grpSpPr>
          <a:xfrm flipH="1">
            <a:off x="9434509" y="76876"/>
            <a:ext cx="199011" cy="736920"/>
            <a:chOff x="4304895" y="1772816"/>
            <a:chExt cx="199011" cy="736920"/>
          </a:xfrm>
          <a:solidFill>
            <a:schemeClr val="bg1"/>
          </a:solidFill>
        </p:grpSpPr>
        <p:sp>
          <p:nvSpPr>
            <p:cNvPr id="29"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0"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2"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4" name="제목 1"/>
          <p:cNvSpPr txBox="1">
            <a:spLocks/>
          </p:cNvSpPr>
          <p:nvPr/>
        </p:nvSpPr>
        <p:spPr>
          <a:xfrm>
            <a:off x="704850" y="228600"/>
            <a:ext cx="4787482" cy="469925"/>
          </a:xfrm>
          <a:prstGeom prst="rect">
            <a:avLst/>
          </a:prstGeom>
        </p:spPr>
        <p:txBody>
          <a:bodyPr lIns="0">
            <a:normAutofit/>
          </a:bodyPr>
          <a:lstStyle>
            <a:lvl1pPr algn="l" rtl="0" eaLnBrk="0" fontAlgn="base" latinLnBrk="1" hangingPunct="0">
              <a:spcBef>
                <a:spcPct val="0"/>
              </a:spcBef>
              <a:spcAft>
                <a:spcPct val="0"/>
              </a:spcAft>
              <a:defRPr sz="2400" b="1" kern="1200" cap="none" baseline="0">
                <a:solidFill>
                  <a:schemeClr val="bg1"/>
                </a:solidFill>
                <a:latin typeface="+mj-ea"/>
                <a:ea typeface="+mj-ea"/>
                <a:cs typeface="Verdana" pitchFamily="34" charset="0"/>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a:lstStyle>
          <a:p>
            <a:r>
              <a:rPr kumimoji="0" lang="en-US" altLang="ko-KR" dirty="0" smtClean="0"/>
              <a:t>Inference</a:t>
            </a:r>
            <a:endParaRPr kumimoji="0" lang="ko-KR" altLang="en-US" dirty="0"/>
          </a:p>
        </p:txBody>
      </p:sp>
      <p:sp>
        <p:nvSpPr>
          <p:cNvPr id="23" name="object 4"/>
          <p:cNvSpPr/>
          <p:nvPr/>
        </p:nvSpPr>
        <p:spPr>
          <a:xfrm>
            <a:off x="417989" y="619870"/>
            <a:ext cx="2020411" cy="177085"/>
          </a:xfrm>
          <a:prstGeom prst="rect">
            <a:avLst/>
          </a:prstGeom>
          <a:blipFill>
            <a:blip r:embed="rId2" cstate="print">
              <a:duotone>
                <a:prstClr val="black"/>
                <a:schemeClr val="accent1">
                  <a:tint val="45000"/>
                  <a:satMod val="400000"/>
                </a:schemeClr>
              </a:duotone>
            </a:blip>
            <a:stretch>
              <a:fillRect/>
            </a:stretch>
          </a:blipFill>
        </p:spPr>
        <p:txBody>
          <a:bodyPr wrap="square" lIns="0" tIns="0" rIns="0" bIns="0" rtlCol="0"/>
          <a:lstStyle/>
          <a:p>
            <a:endParaRPr/>
          </a:p>
        </p:txBody>
      </p:sp>
      <p:sp>
        <p:nvSpPr>
          <p:cNvPr id="24" name="TextBox 23"/>
          <p:cNvSpPr txBox="1"/>
          <p:nvPr/>
        </p:nvSpPr>
        <p:spPr bwMode="auto">
          <a:xfrm>
            <a:off x="704849" y="1143000"/>
            <a:ext cx="8729659" cy="5909310"/>
          </a:xfrm>
          <a:prstGeom prst="rect">
            <a:avLst/>
          </a:prstGeom>
          <a:noFill/>
        </p:spPr>
        <p:txBody>
          <a:bodyPr wrap="square" lIns="45720" rIns="45720">
            <a:spAutoFit/>
          </a:bodyPr>
          <a:lstStyle/>
          <a:p>
            <a:pPr eaLnBrk="1" hangingPunct="1">
              <a:defRPr/>
            </a:pPr>
            <a:r>
              <a:rPr lang="en-US" sz="1400" b="1" dirty="0" smtClean="0">
                <a:solidFill>
                  <a:schemeClr val="bg1"/>
                </a:solidFill>
                <a:latin typeface="+mn-ea"/>
                <a:ea typeface="+mn-ea"/>
                <a:cs typeface="Arial" pitchFamily="34" charset="0"/>
              </a:rPr>
              <a:t>1. The </a:t>
            </a:r>
            <a:r>
              <a:rPr lang="en-US" sz="1400" b="1" dirty="0">
                <a:solidFill>
                  <a:schemeClr val="bg1"/>
                </a:solidFill>
                <a:latin typeface="+mn-ea"/>
                <a:ea typeface="+mn-ea"/>
                <a:cs typeface="Arial" pitchFamily="34" charset="0"/>
              </a:rPr>
              <a:t>cases are car purchase </a:t>
            </a:r>
            <a:r>
              <a:rPr lang="en-US" sz="1400" b="1" dirty="0" smtClean="0">
                <a:solidFill>
                  <a:schemeClr val="bg1"/>
                </a:solidFill>
                <a:latin typeface="+mn-ea"/>
                <a:ea typeface="+mn-ea"/>
                <a:cs typeface="Arial" pitchFamily="34" charset="0"/>
              </a:rPr>
              <a:t>amounts </a:t>
            </a:r>
            <a:r>
              <a:rPr lang="en-US" sz="1400" b="1" dirty="0">
                <a:solidFill>
                  <a:schemeClr val="bg1"/>
                </a:solidFill>
                <a:latin typeface="+mn-ea"/>
                <a:ea typeface="+mn-ea"/>
                <a:cs typeface="Arial" pitchFamily="34" charset="0"/>
              </a:rPr>
              <a:t>and there are 500 cases in the data set.</a:t>
            </a:r>
          </a:p>
          <a:p>
            <a:pPr eaLnBrk="1" hangingPunct="1">
              <a:defRPr/>
            </a:pPr>
            <a:endParaRPr lang="en-US" sz="1400" b="1" dirty="0">
              <a:solidFill>
                <a:schemeClr val="bg1"/>
              </a:solidFill>
              <a:latin typeface="+mn-ea"/>
              <a:ea typeface="+mn-ea"/>
              <a:cs typeface="Arial" pitchFamily="34" charset="0"/>
            </a:endParaRPr>
          </a:p>
          <a:p>
            <a:pPr eaLnBrk="1" hangingPunct="1">
              <a:defRPr/>
            </a:pPr>
            <a:r>
              <a:rPr lang="en-US" sz="1400" b="1" dirty="0" smtClean="0">
                <a:solidFill>
                  <a:schemeClr val="bg1"/>
                </a:solidFill>
                <a:latin typeface="+mn-ea"/>
                <a:ea typeface="+mn-ea"/>
                <a:cs typeface="Arial" pitchFamily="34" charset="0"/>
              </a:rPr>
              <a:t>2. Both </a:t>
            </a:r>
            <a:r>
              <a:rPr lang="en-US" sz="1400" b="1" dirty="0">
                <a:solidFill>
                  <a:schemeClr val="bg1"/>
                </a:solidFill>
                <a:latin typeface="+mn-ea"/>
                <a:ea typeface="+mn-ea"/>
                <a:cs typeface="Arial" pitchFamily="34" charset="0"/>
              </a:rPr>
              <a:t>sample sizes are bigger than 30, it is a random sample, and observation is independent</a:t>
            </a:r>
            <a:r>
              <a:rPr lang="en-US" sz="1400" b="1" dirty="0" smtClean="0">
                <a:solidFill>
                  <a:schemeClr val="bg1"/>
                </a:solidFill>
                <a:latin typeface="+mn-ea"/>
                <a:ea typeface="+mn-ea"/>
                <a:cs typeface="Arial" pitchFamily="34" charset="0"/>
              </a:rPr>
              <a:t>.</a:t>
            </a:r>
          </a:p>
          <a:p>
            <a:pPr eaLnBrk="1" hangingPunct="1">
              <a:defRPr/>
            </a:pPr>
            <a:r>
              <a:rPr lang="en-US" sz="1400" b="1" dirty="0">
                <a:solidFill>
                  <a:schemeClr val="bg1"/>
                </a:solidFill>
                <a:latin typeface="+mn-ea"/>
                <a:ea typeface="+mn-ea"/>
                <a:cs typeface="Arial" pitchFamily="34" charset="0"/>
              </a:rPr>
              <a:t> </a:t>
            </a:r>
            <a:r>
              <a:rPr lang="en-US" sz="1400" b="1" dirty="0" smtClean="0">
                <a:solidFill>
                  <a:schemeClr val="bg1"/>
                </a:solidFill>
                <a:latin typeface="+mn-ea"/>
                <a:ea typeface="+mn-ea"/>
                <a:cs typeface="Arial" pitchFamily="34" charset="0"/>
              </a:rPr>
              <a:t>  Therefore </a:t>
            </a:r>
            <a:r>
              <a:rPr lang="en-US" sz="1400" b="1" dirty="0">
                <a:solidFill>
                  <a:schemeClr val="bg1"/>
                </a:solidFill>
                <a:latin typeface="+mn-ea"/>
                <a:ea typeface="+mn-ea"/>
                <a:cs typeface="Arial" pitchFamily="34" charset="0"/>
              </a:rPr>
              <a:t>the conditions for inference should be satisfied</a:t>
            </a:r>
            <a:r>
              <a:rPr lang="en-US" sz="1400" b="1" dirty="0" smtClean="0">
                <a:solidFill>
                  <a:schemeClr val="bg1"/>
                </a:solidFill>
                <a:latin typeface="+mn-ea"/>
                <a:ea typeface="+mn-ea"/>
                <a:cs typeface="Arial" pitchFamily="34" charset="0"/>
              </a:rPr>
              <a:t>.</a:t>
            </a:r>
          </a:p>
          <a:p>
            <a:pPr eaLnBrk="1" hangingPunct="1">
              <a:defRPr/>
            </a:pPr>
            <a:endParaRPr lang="en-US" sz="1400" b="1" dirty="0" smtClean="0">
              <a:solidFill>
                <a:schemeClr val="bg1"/>
              </a:solidFill>
              <a:latin typeface="+mn-ea"/>
              <a:ea typeface="+mn-ea"/>
              <a:cs typeface="Arial" pitchFamily="34" charset="0"/>
            </a:endParaRPr>
          </a:p>
          <a:p>
            <a:pPr eaLnBrk="1" hangingPunct="1">
              <a:defRPr/>
            </a:pPr>
            <a:r>
              <a:rPr lang="en-US" sz="1400" b="1" dirty="0">
                <a:solidFill>
                  <a:schemeClr val="bg1"/>
                </a:solidFill>
                <a:latin typeface="+mn-ea"/>
                <a:ea typeface="+mn-ea"/>
                <a:cs typeface="Arial" pitchFamily="34" charset="0"/>
              </a:rPr>
              <a:t>3. Use mutate to add new column named </a:t>
            </a:r>
            <a:r>
              <a:rPr lang="en-US" sz="1400" b="1" dirty="0" err="1">
                <a:solidFill>
                  <a:schemeClr val="bg1"/>
                </a:solidFill>
                <a:latin typeface="+mn-ea"/>
                <a:ea typeface="+mn-ea"/>
                <a:cs typeface="Arial" pitchFamily="34" charset="0"/>
              </a:rPr>
              <a:t>net_worth_average</a:t>
            </a:r>
            <a:r>
              <a:rPr lang="en-US" sz="1400" b="1" dirty="0">
                <a:solidFill>
                  <a:schemeClr val="bg1"/>
                </a:solidFill>
                <a:latin typeface="+mn-ea"/>
                <a:ea typeface="+mn-ea"/>
                <a:cs typeface="Arial" pitchFamily="34" charset="0"/>
              </a:rPr>
              <a:t>, values with above and below.</a:t>
            </a:r>
          </a:p>
          <a:p>
            <a:pPr eaLnBrk="1" hangingPunct="1">
              <a:defRPr/>
            </a:pPr>
            <a:endParaRPr lang="en-US" altLang="ko-KR" sz="1400" b="1" dirty="0" smtClean="0">
              <a:solidFill>
                <a:schemeClr val="bg1"/>
              </a:solidFill>
              <a:latin typeface="+mn-ea"/>
              <a:ea typeface="+mn-ea"/>
              <a:cs typeface="Arial" pitchFamily="34" charset="0"/>
            </a:endParaRPr>
          </a:p>
          <a:p>
            <a:pPr eaLnBrk="1" hangingPunct="1">
              <a:defRPr/>
            </a:pPr>
            <a:endParaRPr lang="en-US" altLang="ko-KR" sz="1400" b="1" dirty="0">
              <a:solidFill>
                <a:schemeClr val="bg1"/>
              </a:solidFill>
              <a:latin typeface="+mn-ea"/>
              <a:ea typeface="+mn-ea"/>
              <a:cs typeface="Arial" pitchFamily="34" charset="0"/>
            </a:endParaRPr>
          </a:p>
          <a:p>
            <a:pPr eaLnBrk="1" hangingPunct="1">
              <a:defRPr/>
            </a:pPr>
            <a:endParaRPr lang="en-US" altLang="ko-KR" sz="1400" b="1" dirty="0" smtClean="0">
              <a:solidFill>
                <a:schemeClr val="bg1"/>
              </a:solidFill>
              <a:latin typeface="+mn-ea"/>
              <a:ea typeface="+mn-ea"/>
              <a:cs typeface="Arial" pitchFamily="34" charset="0"/>
            </a:endParaRPr>
          </a:p>
          <a:p>
            <a:pPr eaLnBrk="1" hangingPunct="1">
              <a:defRPr/>
            </a:pPr>
            <a:endParaRPr lang="en-US" altLang="ko-KR" sz="1400" b="1" dirty="0">
              <a:solidFill>
                <a:schemeClr val="bg1"/>
              </a:solidFill>
              <a:latin typeface="+mn-ea"/>
              <a:ea typeface="+mn-ea"/>
              <a:cs typeface="Arial" pitchFamily="34" charset="0"/>
            </a:endParaRPr>
          </a:p>
          <a:p>
            <a:pPr eaLnBrk="1" hangingPunct="1">
              <a:defRPr/>
            </a:pPr>
            <a:endParaRPr lang="en-US" altLang="ko-KR" sz="1400" b="1" dirty="0" smtClean="0">
              <a:solidFill>
                <a:schemeClr val="bg1"/>
              </a:solidFill>
              <a:latin typeface="+mn-ea"/>
              <a:ea typeface="+mn-ea"/>
              <a:cs typeface="Arial" pitchFamily="34" charset="0"/>
            </a:endParaRPr>
          </a:p>
          <a:p>
            <a:pPr eaLnBrk="1" hangingPunct="1">
              <a:defRPr/>
            </a:pPr>
            <a:endParaRPr lang="en-US" altLang="ko-KR" sz="1400" b="1" dirty="0">
              <a:solidFill>
                <a:schemeClr val="bg1"/>
              </a:solidFill>
              <a:latin typeface="+mn-ea"/>
              <a:ea typeface="+mn-ea"/>
              <a:cs typeface="Arial" pitchFamily="34" charset="0"/>
            </a:endParaRPr>
          </a:p>
          <a:p>
            <a:pPr eaLnBrk="1" hangingPunct="1">
              <a:defRPr/>
            </a:pPr>
            <a:endParaRPr lang="en-US" altLang="ko-KR" sz="1400" b="1" dirty="0" smtClean="0">
              <a:solidFill>
                <a:schemeClr val="bg1"/>
              </a:solidFill>
              <a:latin typeface="+mn-ea"/>
              <a:ea typeface="+mn-ea"/>
              <a:cs typeface="Arial" pitchFamily="34" charset="0"/>
            </a:endParaRPr>
          </a:p>
          <a:p>
            <a:pPr eaLnBrk="1" hangingPunct="1">
              <a:defRPr/>
            </a:pPr>
            <a:endParaRPr lang="en-US" altLang="ko-KR" sz="1400" b="1" dirty="0">
              <a:solidFill>
                <a:schemeClr val="bg1"/>
              </a:solidFill>
              <a:latin typeface="+mn-ea"/>
              <a:ea typeface="+mn-ea"/>
              <a:cs typeface="Arial" pitchFamily="34" charset="0"/>
            </a:endParaRPr>
          </a:p>
          <a:p>
            <a:pPr eaLnBrk="1" hangingPunct="1">
              <a:defRPr/>
            </a:pPr>
            <a:endParaRPr lang="en-US" altLang="ko-KR" sz="1400" b="1" dirty="0" smtClean="0">
              <a:solidFill>
                <a:schemeClr val="bg1"/>
              </a:solidFill>
              <a:latin typeface="+mn-ea"/>
              <a:ea typeface="+mn-ea"/>
              <a:cs typeface="Arial" pitchFamily="34" charset="0"/>
            </a:endParaRPr>
          </a:p>
          <a:p>
            <a:pPr eaLnBrk="1" hangingPunct="1">
              <a:defRPr/>
            </a:pPr>
            <a:endParaRPr lang="en-US" altLang="ko-KR" sz="1400" b="1" dirty="0" smtClean="0">
              <a:solidFill>
                <a:schemeClr val="bg1"/>
              </a:solidFill>
              <a:latin typeface="+mn-ea"/>
              <a:ea typeface="+mn-ea"/>
              <a:cs typeface="Arial" pitchFamily="34" charset="0"/>
            </a:endParaRPr>
          </a:p>
          <a:p>
            <a:pPr eaLnBrk="1" hangingPunct="1">
              <a:defRPr/>
            </a:pPr>
            <a:endParaRPr lang="en-US" altLang="ko-KR" sz="1400" b="1" dirty="0">
              <a:solidFill>
                <a:schemeClr val="bg1"/>
              </a:solidFill>
              <a:latin typeface="+mn-ea"/>
              <a:ea typeface="+mn-ea"/>
              <a:cs typeface="Arial" pitchFamily="34" charset="0"/>
            </a:endParaRPr>
          </a:p>
          <a:p>
            <a:pPr eaLnBrk="1" hangingPunct="1">
              <a:defRPr/>
            </a:pPr>
            <a:endParaRPr lang="en-US" altLang="ko-KR" sz="1400" b="1" dirty="0" smtClean="0">
              <a:solidFill>
                <a:schemeClr val="bg1"/>
              </a:solidFill>
              <a:latin typeface="+mn-ea"/>
              <a:ea typeface="+mn-ea"/>
              <a:cs typeface="Arial" pitchFamily="34" charset="0"/>
            </a:endParaRPr>
          </a:p>
          <a:p>
            <a:pPr eaLnBrk="1" hangingPunct="1">
              <a:defRPr/>
            </a:pPr>
            <a:endParaRPr lang="en-US" altLang="ko-KR" sz="1400" b="1" dirty="0" smtClean="0">
              <a:solidFill>
                <a:schemeClr val="bg1"/>
              </a:solidFill>
              <a:latin typeface="+mn-ea"/>
              <a:ea typeface="+mn-ea"/>
              <a:cs typeface="Arial" pitchFamily="34" charset="0"/>
            </a:endParaRPr>
          </a:p>
          <a:p>
            <a:pPr eaLnBrk="1" hangingPunct="1">
              <a:defRPr/>
            </a:pPr>
            <a:endParaRPr lang="en-US" altLang="ko-KR" sz="1400" b="1" dirty="0">
              <a:solidFill>
                <a:schemeClr val="bg1"/>
              </a:solidFill>
              <a:latin typeface="+mn-ea"/>
              <a:ea typeface="+mn-ea"/>
              <a:cs typeface="Arial" pitchFamily="34" charset="0"/>
            </a:endParaRPr>
          </a:p>
          <a:p>
            <a:pPr eaLnBrk="1" hangingPunct="1">
              <a:defRPr/>
            </a:pPr>
            <a:endParaRPr lang="en-US" altLang="ko-KR" sz="1400" b="1" dirty="0">
              <a:solidFill>
                <a:schemeClr val="bg1"/>
              </a:solidFill>
              <a:latin typeface="+mn-ea"/>
              <a:ea typeface="+mn-ea"/>
              <a:cs typeface="Arial" pitchFamily="34" charset="0"/>
            </a:endParaRPr>
          </a:p>
          <a:p>
            <a:pPr eaLnBrk="1" hangingPunct="1">
              <a:defRPr/>
            </a:pPr>
            <a:r>
              <a:rPr lang="en-US" altLang="ko-KR" sz="1400" b="1" dirty="0" smtClean="0">
                <a:solidFill>
                  <a:schemeClr val="bg1"/>
                </a:solidFill>
                <a:latin typeface="+mn-ea"/>
                <a:cs typeface="Arial" pitchFamily="34" charset="0"/>
              </a:rPr>
              <a:t>4. With </a:t>
            </a:r>
            <a:r>
              <a:rPr lang="en-US" altLang="ko-KR" sz="1400" b="1" dirty="0">
                <a:solidFill>
                  <a:schemeClr val="bg1"/>
                </a:solidFill>
                <a:latin typeface="+mn-ea"/>
                <a:cs typeface="Arial" pitchFamily="34" charset="0"/>
              </a:rPr>
              <a:t>95% confident that people whose </a:t>
            </a:r>
            <a:r>
              <a:rPr lang="en-US" altLang="ko-KR" sz="1400" b="1" dirty="0" err="1">
                <a:solidFill>
                  <a:schemeClr val="bg1"/>
                </a:solidFill>
                <a:latin typeface="+mn-ea"/>
                <a:cs typeface="Arial" pitchFamily="34" charset="0"/>
              </a:rPr>
              <a:t>net_worth</a:t>
            </a:r>
            <a:r>
              <a:rPr lang="en-US" altLang="ko-KR" sz="1400" b="1" dirty="0">
                <a:solidFill>
                  <a:schemeClr val="bg1"/>
                </a:solidFill>
                <a:latin typeface="+mn-ea"/>
                <a:cs typeface="Arial" pitchFamily="34" charset="0"/>
              </a:rPr>
              <a:t> is above average have an average </a:t>
            </a:r>
            <a:r>
              <a:rPr lang="en-US" altLang="ko-KR" sz="1400" b="1" dirty="0" err="1">
                <a:solidFill>
                  <a:schemeClr val="bg1"/>
                </a:solidFill>
                <a:latin typeface="+mn-ea"/>
                <a:cs typeface="Arial" pitchFamily="34" charset="0"/>
              </a:rPr>
              <a:t>car_purchase_amount</a:t>
            </a:r>
            <a:r>
              <a:rPr lang="en-US" altLang="ko-KR" sz="1400" b="1" dirty="0">
                <a:solidFill>
                  <a:schemeClr val="bg1"/>
                </a:solidFill>
                <a:latin typeface="+mn-ea"/>
                <a:cs typeface="Arial" pitchFamily="34" charset="0"/>
              </a:rPr>
              <a:t> between 47054.66 and 49613.34. Also, people whose </a:t>
            </a:r>
            <a:r>
              <a:rPr lang="en-US" altLang="ko-KR" sz="1400" b="1" dirty="0" err="1">
                <a:solidFill>
                  <a:schemeClr val="bg1"/>
                </a:solidFill>
                <a:latin typeface="+mn-ea"/>
                <a:cs typeface="Arial" pitchFamily="34" charset="0"/>
              </a:rPr>
              <a:t>net_worth</a:t>
            </a:r>
            <a:r>
              <a:rPr lang="en-US" altLang="ko-KR" sz="1400" b="1" dirty="0">
                <a:solidFill>
                  <a:schemeClr val="bg1"/>
                </a:solidFill>
                <a:latin typeface="+mn-ea"/>
                <a:cs typeface="Arial" pitchFamily="34" charset="0"/>
              </a:rPr>
              <a:t> is below average have an average </a:t>
            </a:r>
            <a:r>
              <a:rPr lang="en-US" altLang="ko-KR" sz="1400" b="1" dirty="0" err="1">
                <a:solidFill>
                  <a:schemeClr val="bg1"/>
                </a:solidFill>
                <a:latin typeface="+mn-ea"/>
                <a:cs typeface="Arial" pitchFamily="34" charset="0"/>
              </a:rPr>
              <a:t>car_purchase_amount</a:t>
            </a:r>
            <a:r>
              <a:rPr lang="en-US" altLang="ko-KR" sz="1400" b="1" dirty="0">
                <a:solidFill>
                  <a:schemeClr val="bg1"/>
                </a:solidFill>
                <a:latin typeface="+mn-ea"/>
                <a:cs typeface="Arial" pitchFamily="34" charset="0"/>
              </a:rPr>
              <a:t> between 39107.21 and 41514.79 with a 95% confident level. People with higher net worth spend more money purchasing cars.</a:t>
            </a:r>
          </a:p>
          <a:p>
            <a:pPr eaLnBrk="1" hangingPunct="1">
              <a:defRPr/>
            </a:pPr>
            <a:endParaRPr lang="en-US" altLang="ko-KR" sz="1400" b="1" dirty="0">
              <a:solidFill>
                <a:schemeClr val="bg1"/>
              </a:solidFill>
              <a:latin typeface="+mn-ea"/>
              <a:ea typeface="+mn-ea"/>
              <a:cs typeface="Arial" pitchFamily="34" charset="0"/>
            </a:endParaRPr>
          </a:p>
        </p:txBody>
      </p:sp>
      <p:pic>
        <p:nvPicPr>
          <p:cNvPr id="2" name="그림 1"/>
          <p:cNvPicPr>
            <a:picLocks noChangeAspect="1"/>
          </p:cNvPicPr>
          <p:nvPr/>
        </p:nvPicPr>
        <p:blipFill>
          <a:blip r:embed="rId3"/>
          <a:stretch>
            <a:fillRect/>
          </a:stretch>
        </p:blipFill>
        <p:spPr>
          <a:xfrm>
            <a:off x="914400" y="2667000"/>
            <a:ext cx="3314700" cy="971550"/>
          </a:xfrm>
          <a:prstGeom prst="rect">
            <a:avLst/>
          </a:prstGeom>
        </p:spPr>
      </p:pic>
      <p:pic>
        <p:nvPicPr>
          <p:cNvPr id="3" name="그림 2"/>
          <p:cNvPicPr>
            <a:picLocks noChangeAspect="1"/>
          </p:cNvPicPr>
          <p:nvPr/>
        </p:nvPicPr>
        <p:blipFill>
          <a:blip r:embed="rId4"/>
          <a:stretch>
            <a:fillRect/>
          </a:stretch>
        </p:blipFill>
        <p:spPr>
          <a:xfrm>
            <a:off x="914401" y="3758577"/>
            <a:ext cx="3314700" cy="971550"/>
          </a:xfrm>
          <a:prstGeom prst="rect">
            <a:avLst/>
          </a:prstGeom>
        </p:spPr>
      </p:pic>
      <p:pic>
        <p:nvPicPr>
          <p:cNvPr id="5" name="그림 4"/>
          <p:cNvPicPr>
            <a:picLocks noChangeAspect="1"/>
          </p:cNvPicPr>
          <p:nvPr/>
        </p:nvPicPr>
        <p:blipFill>
          <a:blip r:embed="rId5"/>
          <a:stretch>
            <a:fillRect/>
          </a:stretch>
        </p:blipFill>
        <p:spPr>
          <a:xfrm>
            <a:off x="4438651" y="2667000"/>
            <a:ext cx="2590800" cy="1943100"/>
          </a:xfrm>
          <a:prstGeom prst="rect">
            <a:avLst/>
          </a:prstGeom>
        </p:spPr>
      </p:pic>
      <p:pic>
        <p:nvPicPr>
          <p:cNvPr id="8" name="그림 7"/>
          <p:cNvPicPr>
            <a:picLocks noChangeAspect="1"/>
          </p:cNvPicPr>
          <p:nvPr/>
        </p:nvPicPr>
        <p:blipFill>
          <a:blip r:embed="rId6"/>
          <a:stretch>
            <a:fillRect/>
          </a:stretch>
        </p:blipFill>
        <p:spPr>
          <a:xfrm>
            <a:off x="4438651" y="4618045"/>
            <a:ext cx="2009775" cy="752475"/>
          </a:xfrm>
          <a:prstGeom prst="rect">
            <a:avLst/>
          </a:prstGeom>
        </p:spPr>
      </p:pic>
    </p:spTree>
    <p:extLst>
      <p:ext uri="{BB962C8B-B14F-4D97-AF65-F5344CB8AC3E}">
        <p14:creationId xmlns:p14="http://schemas.microsoft.com/office/powerpoint/2010/main" val="3704652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704849" y="1143000"/>
            <a:ext cx="8928637" cy="1415772"/>
          </a:xfrm>
          <a:prstGeom prst="rect">
            <a:avLst/>
          </a:prstGeom>
          <a:noFill/>
        </p:spPr>
        <p:txBody>
          <a:bodyPr wrap="square" lIns="45720" rIns="45720">
            <a:spAutoFit/>
          </a:bodyPr>
          <a:lstStyle/>
          <a:p>
            <a:pPr eaLnBrk="1" hangingPunct="1">
              <a:lnSpc>
                <a:spcPct val="200000"/>
              </a:lnSpc>
              <a:defRPr/>
            </a:pPr>
            <a:r>
              <a:rPr lang="en-US" altLang="ko-KR" sz="1600" b="1" dirty="0" smtClean="0">
                <a:solidFill>
                  <a:schemeClr val="bg1"/>
                </a:solidFill>
                <a:latin typeface="+mn-ea"/>
                <a:ea typeface="+mn-ea"/>
                <a:cs typeface="Arial" pitchFamily="34" charset="0"/>
              </a:rPr>
              <a:t>DATA:</a:t>
            </a:r>
            <a:endParaRPr lang="en-US" altLang="ko-KR" sz="1600" b="1" dirty="0">
              <a:solidFill>
                <a:schemeClr val="bg1"/>
              </a:solidFill>
              <a:latin typeface="+mn-ea"/>
              <a:ea typeface="+mn-ea"/>
              <a:cs typeface="Arial" pitchFamily="34" charset="0"/>
            </a:endParaRPr>
          </a:p>
          <a:p>
            <a:pPr eaLnBrk="1" hangingPunct="1">
              <a:lnSpc>
                <a:spcPct val="150000"/>
              </a:lnSpc>
              <a:defRPr/>
            </a:pPr>
            <a:r>
              <a:rPr lang="en-US" altLang="ko-KR" sz="1200" b="1" dirty="0">
                <a:solidFill>
                  <a:schemeClr val="bg1"/>
                </a:solidFill>
                <a:latin typeface="+mn-ea"/>
                <a:ea typeface="+mn-ea"/>
                <a:cs typeface="Arial" pitchFamily="34" charset="0"/>
              </a:rPr>
              <a:t>I downloaded the csv data table </a:t>
            </a:r>
            <a:r>
              <a:rPr lang="en-US" altLang="ko-KR" sz="1200" b="1" dirty="0" smtClean="0">
                <a:solidFill>
                  <a:schemeClr val="bg1"/>
                </a:solidFill>
                <a:latin typeface="+mn-ea"/>
                <a:ea typeface="+mn-ea"/>
                <a:cs typeface="Arial" pitchFamily="34" charset="0"/>
              </a:rPr>
              <a:t>from: </a:t>
            </a:r>
            <a:r>
              <a:rPr lang="en-US" altLang="ko-KR" sz="1200" b="1" i="1" dirty="0" smtClean="0">
                <a:solidFill>
                  <a:srgbClr val="FFFF00"/>
                </a:solidFill>
                <a:latin typeface="+mn-ea"/>
                <a:ea typeface="+mn-ea"/>
                <a:cs typeface="Arial" pitchFamily="34" charset="0"/>
              </a:rPr>
              <a:t>https</a:t>
            </a:r>
            <a:r>
              <a:rPr lang="en-US" altLang="ko-KR" sz="1200" b="1" i="1" dirty="0">
                <a:solidFill>
                  <a:srgbClr val="FFFF00"/>
                </a:solidFill>
                <a:latin typeface="+mn-ea"/>
                <a:ea typeface="+mn-ea"/>
                <a:cs typeface="Arial" pitchFamily="34" charset="0"/>
              </a:rPr>
              <a:t>://</a:t>
            </a:r>
            <a:r>
              <a:rPr lang="en-US" altLang="ko-KR" sz="1200" b="1" i="1" dirty="0" smtClean="0">
                <a:solidFill>
                  <a:srgbClr val="FFFF00"/>
                </a:solidFill>
                <a:latin typeface="+mn-ea"/>
                <a:ea typeface="+mn-ea"/>
                <a:cs typeface="Arial" pitchFamily="34" charset="0"/>
              </a:rPr>
              <a:t>www.kaggle.com/datasets/yashpaloswal/ann-car-sales-price-prediction</a:t>
            </a:r>
          </a:p>
          <a:p>
            <a:pPr eaLnBrk="1" hangingPunct="1">
              <a:lnSpc>
                <a:spcPct val="150000"/>
              </a:lnSpc>
              <a:defRPr/>
            </a:pPr>
            <a:r>
              <a:rPr lang="en-US" altLang="ko-KR" sz="1200" b="1" dirty="0">
                <a:solidFill>
                  <a:schemeClr val="bg1"/>
                </a:solidFill>
                <a:latin typeface="+mn-ea"/>
                <a:ea typeface="+mn-ea"/>
                <a:cs typeface="Arial" pitchFamily="34" charset="0"/>
              </a:rPr>
              <a:t>The main objective of this project is to study the relationship and correlation between average salary, net worth, and car purchase amount.</a:t>
            </a:r>
          </a:p>
        </p:txBody>
      </p:sp>
      <p:grpSp>
        <p:nvGrpSpPr>
          <p:cNvPr id="18" name="그룹 103"/>
          <p:cNvGrpSpPr/>
          <p:nvPr/>
        </p:nvGrpSpPr>
        <p:grpSpPr>
          <a:xfrm>
            <a:off x="272480" y="76876"/>
            <a:ext cx="199011" cy="736920"/>
            <a:chOff x="4304895" y="1772816"/>
            <a:chExt cx="199011" cy="736920"/>
          </a:xfrm>
          <a:solidFill>
            <a:schemeClr val="bg1"/>
          </a:solidFill>
        </p:grpSpPr>
        <p:sp>
          <p:nvSpPr>
            <p:cNvPr id="19"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0"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6"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28" name="그룹 129"/>
          <p:cNvGrpSpPr/>
          <p:nvPr/>
        </p:nvGrpSpPr>
        <p:grpSpPr>
          <a:xfrm flipH="1">
            <a:off x="9434509" y="76876"/>
            <a:ext cx="199011" cy="736920"/>
            <a:chOff x="4304895" y="1772816"/>
            <a:chExt cx="199011" cy="736920"/>
          </a:xfrm>
          <a:solidFill>
            <a:schemeClr val="bg1"/>
          </a:solidFill>
        </p:grpSpPr>
        <p:sp>
          <p:nvSpPr>
            <p:cNvPr id="29"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0"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2"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4" name="제목 1"/>
          <p:cNvSpPr txBox="1">
            <a:spLocks/>
          </p:cNvSpPr>
          <p:nvPr/>
        </p:nvSpPr>
        <p:spPr>
          <a:xfrm>
            <a:off x="704850" y="228600"/>
            <a:ext cx="4787482" cy="469925"/>
          </a:xfrm>
          <a:prstGeom prst="rect">
            <a:avLst/>
          </a:prstGeom>
        </p:spPr>
        <p:txBody>
          <a:bodyPr lIns="0">
            <a:normAutofit/>
          </a:bodyPr>
          <a:lstStyle>
            <a:lvl1pPr algn="l" rtl="0" eaLnBrk="0" fontAlgn="base" latinLnBrk="1" hangingPunct="0">
              <a:spcBef>
                <a:spcPct val="0"/>
              </a:spcBef>
              <a:spcAft>
                <a:spcPct val="0"/>
              </a:spcAft>
              <a:defRPr sz="2400" b="1" kern="1200" cap="none" baseline="0">
                <a:solidFill>
                  <a:schemeClr val="bg1"/>
                </a:solidFill>
                <a:latin typeface="+mj-ea"/>
                <a:ea typeface="+mj-ea"/>
                <a:cs typeface="Verdana" pitchFamily="34" charset="0"/>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a:lstStyle>
          <a:p>
            <a:r>
              <a:rPr kumimoji="0" lang="en-US" altLang="ko-KR" dirty="0" smtClean="0"/>
              <a:t>Data</a:t>
            </a:r>
            <a:endParaRPr kumimoji="0" lang="ko-KR" altLang="en-US" dirty="0"/>
          </a:p>
        </p:txBody>
      </p:sp>
      <p:pic>
        <p:nvPicPr>
          <p:cNvPr id="2" name="그림 1"/>
          <p:cNvPicPr>
            <a:picLocks noChangeAspect="1"/>
          </p:cNvPicPr>
          <p:nvPr/>
        </p:nvPicPr>
        <p:blipFill>
          <a:blip r:embed="rId2"/>
          <a:stretch>
            <a:fillRect/>
          </a:stretch>
        </p:blipFill>
        <p:spPr>
          <a:xfrm>
            <a:off x="696667" y="2636146"/>
            <a:ext cx="4027734" cy="3362493"/>
          </a:xfrm>
          <a:prstGeom prst="rect">
            <a:avLst/>
          </a:prstGeom>
        </p:spPr>
      </p:pic>
      <p:sp>
        <p:nvSpPr>
          <p:cNvPr id="17" name="object 4"/>
          <p:cNvSpPr/>
          <p:nvPr/>
        </p:nvSpPr>
        <p:spPr>
          <a:xfrm>
            <a:off x="578495" y="603754"/>
            <a:ext cx="1052509" cy="165618"/>
          </a:xfrm>
          <a:prstGeom prst="rect">
            <a:avLst/>
          </a:prstGeom>
          <a:blipFill>
            <a:blip r:embed="rId3" cstate="print">
              <a:duotone>
                <a:prstClr val="black"/>
                <a:schemeClr val="accent1">
                  <a:tint val="45000"/>
                  <a:satMod val="400000"/>
                </a:schemeClr>
              </a:duotone>
            </a:blip>
            <a:stretch>
              <a:fillRect/>
            </a:stretch>
          </a:blipFill>
        </p:spPr>
        <p:txBody>
          <a:bodyPr wrap="square" lIns="0" tIns="0" rIns="0" bIns="0" rtlCol="0"/>
          <a:lstStyle/>
          <a:p>
            <a:endParaRPr/>
          </a:p>
        </p:txBody>
      </p:sp>
      <p:pic>
        <p:nvPicPr>
          <p:cNvPr id="3" name="그림 2"/>
          <p:cNvPicPr>
            <a:picLocks noChangeAspect="1"/>
          </p:cNvPicPr>
          <p:nvPr/>
        </p:nvPicPr>
        <p:blipFill>
          <a:blip r:embed="rId4"/>
          <a:stretch>
            <a:fillRect/>
          </a:stretch>
        </p:blipFill>
        <p:spPr>
          <a:xfrm>
            <a:off x="704850" y="6096000"/>
            <a:ext cx="5015681" cy="533400"/>
          </a:xfrm>
          <a:prstGeom prst="rect">
            <a:avLst/>
          </a:prstGeom>
        </p:spPr>
      </p:pic>
    </p:spTree>
    <p:extLst>
      <p:ext uri="{BB962C8B-B14F-4D97-AF65-F5344CB8AC3E}">
        <p14:creationId xmlns:p14="http://schemas.microsoft.com/office/powerpoint/2010/main" val="3379442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bwMode="auto">
          <a:xfrm>
            <a:off x="704850" y="1143000"/>
            <a:ext cx="7848600" cy="1015663"/>
          </a:xfrm>
          <a:prstGeom prst="rect">
            <a:avLst/>
          </a:prstGeom>
          <a:noFill/>
        </p:spPr>
        <p:txBody>
          <a:bodyPr wrap="square" lIns="45720" rIns="45720">
            <a:spAutoFit/>
          </a:bodyPr>
          <a:lstStyle/>
          <a:p>
            <a:pPr eaLnBrk="1" hangingPunct="1">
              <a:lnSpc>
                <a:spcPct val="200000"/>
              </a:lnSpc>
              <a:defRPr/>
            </a:pPr>
            <a:r>
              <a:rPr lang="en-US" altLang="ko-KR" sz="1600" b="1" dirty="0" smtClean="0">
                <a:solidFill>
                  <a:schemeClr val="bg1"/>
                </a:solidFill>
                <a:latin typeface="+mn-ea"/>
                <a:ea typeface="+mn-ea"/>
                <a:cs typeface="Arial" pitchFamily="34" charset="0"/>
              </a:rPr>
              <a:t>MySQL:</a:t>
            </a:r>
          </a:p>
          <a:p>
            <a:pPr eaLnBrk="1" hangingPunct="1">
              <a:defRPr/>
            </a:pPr>
            <a:r>
              <a:rPr lang="en-US" altLang="ko-KR" sz="1400" b="1" dirty="0">
                <a:solidFill>
                  <a:schemeClr val="bg1"/>
                </a:solidFill>
                <a:latin typeface="+mn-ea"/>
                <a:ea typeface="+mn-ea"/>
                <a:cs typeface="Arial" pitchFamily="34" charset="0"/>
              </a:rPr>
              <a:t>create new column with auto increment named, **</a:t>
            </a:r>
            <a:r>
              <a:rPr lang="en-US" altLang="ko-KR" sz="1400" b="1" dirty="0" err="1">
                <a:solidFill>
                  <a:schemeClr val="bg1"/>
                </a:solidFill>
                <a:latin typeface="+mn-ea"/>
                <a:ea typeface="+mn-ea"/>
                <a:cs typeface="Arial" pitchFamily="34" charset="0"/>
              </a:rPr>
              <a:t>customerid</a:t>
            </a:r>
            <a:r>
              <a:rPr lang="en-US" altLang="ko-KR" sz="1400" b="1" dirty="0">
                <a:solidFill>
                  <a:schemeClr val="bg1"/>
                </a:solidFill>
                <a:latin typeface="+mn-ea"/>
                <a:ea typeface="+mn-ea"/>
                <a:cs typeface="Arial" pitchFamily="34" charset="0"/>
              </a:rPr>
              <a:t>**. I will use this **</a:t>
            </a:r>
            <a:r>
              <a:rPr lang="en-US" altLang="ko-KR" sz="1400" b="1" dirty="0" err="1">
                <a:solidFill>
                  <a:schemeClr val="bg1"/>
                </a:solidFill>
                <a:latin typeface="+mn-ea"/>
                <a:ea typeface="+mn-ea"/>
                <a:cs typeface="Arial" pitchFamily="34" charset="0"/>
              </a:rPr>
              <a:t>custoemrid</a:t>
            </a:r>
            <a:r>
              <a:rPr lang="en-US" altLang="ko-KR" sz="1400" b="1" dirty="0">
                <a:solidFill>
                  <a:schemeClr val="bg1"/>
                </a:solidFill>
                <a:latin typeface="+mn-ea"/>
                <a:ea typeface="+mn-ea"/>
                <a:cs typeface="Arial" pitchFamily="34" charset="0"/>
              </a:rPr>
              <a:t>** to connect all my </a:t>
            </a:r>
            <a:r>
              <a:rPr lang="en-US" altLang="ko-KR" sz="1400" b="1" dirty="0" err="1">
                <a:solidFill>
                  <a:schemeClr val="bg1"/>
                </a:solidFill>
                <a:latin typeface="+mn-ea"/>
                <a:ea typeface="+mn-ea"/>
                <a:cs typeface="Arial" pitchFamily="34" charset="0"/>
              </a:rPr>
              <a:t>sql</a:t>
            </a:r>
            <a:r>
              <a:rPr lang="en-US" altLang="ko-KR" sz="1400" b="1" dirty="0">
                <a:solidFill>
                  <a:schemeClr val="bg1"/>
                </a:solidFill>
                <a:latin typeface="+mn-ea"/>
                <a:ea typeface="+mn-ea"/>
                <a:cs typeface="Arial" pitchFamily="34" charset="0"/>
              </a:rPr>
              <a:t> tables. </a:t>
            </a:r>
            <a:endParaRPr lang="en-US" altLang="ko-KR" sz="1400" b="1" dirty="0">
              <a:solidFill>
                <a:schemeClr val="bg1"/>
              </a:solidFill>
              <a:latin typeface="+mn-ea"/>
              <a:ea typeface="+mn-ea"/>
              <a:cs typeface="Arial" pitchFamily="34" charset="0"/>
            </a:endParaRPr>
          </a:p>
        </p:txBody>
      </p:sp>
      <p:grpSp>
        <p:nvGrpSpPr>
          <p:cNvPr id="18" name="그룹 103"/>
          <p:cNvGrpSpPr/>
          <p:nvPr/>
        </p:nvGrpSpPr>
        <p:grpSpPr>
          <a:xfrm>
            <a:off x="272480" y="76876"/>
            <a:ext cx="199011" cy="736920"/>
            <a:chOff x="4304895" y="1772816"/>
            <a:chExt cx="199011" cy="736920"/>
          </a:xfrm>
          <a:solidFill>
            <a:schemeClr val="bg1"/>
          </a:solidFill>
        </p:grpSpPr>
        <p:sp>
          <p:nvSpPr>
            <p:cNvPr id="19"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0"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6"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28" name="그룹 129"/>
          <p:cNvGrpSpPr/>
          <p:nvPr/>
        </p:nvGrpSpPr>
        <p:grpSpPr>
          <a:xfrm flipH="1">
            <a:off x="9434509" y="76876"/>
            <a:ext cx="199011" cy="736920"/>
            <a:chOff x="4304895" y="1772816"/>
            <a:chExt cx="199011" cy="736920"/>
          </a:xfrm>
          <a:solidFill>
            <a:schemeClr val="bg1"/>
          </a:solidFill>
        </p:grpSpPr>
        <p:sp>
          <p:nvSpPr>
            <p:cNvPr id="29"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0"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2"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4" name="제목 1"/>
          <p:cNvSpPr txBox="1">
            <a:spLocks/>
          </p:cNvSpPr>
          <p:nvPr/>
        </p:nvSpPr>
        <p:spPr>
          <a:xfrm>
            <a:off x="704850" y="228600"/>
            <a:ext cx="4787482" cy="469925"/>
          </a:xfrm>
          <a:prstGeom prst="rect">
            <a:avLst/>
          </a:prstGeom>
        </p:spPr>
        <p:txBody>
          <a:bodyPr lIns="0">
            <a:normAutofit/>
          </a:bodyPr>
          <a:lstStyle>
            <a:lvl1pPr algn="l" rtl="0" eaLnBrk="0" fontAlgn="base" latinLnBrk="1" hangingPunct="0">
              <a:spcBef>
                <a:spcPct val="0"/>
              </a:spcBef>
              <a:spcAft>
                <a:spcPct val="0"/>
              </a:spcAft>
              <a:defRPr sz="2400" b="1" kern="1200" cap="none" baseline="0">
                <a:solidFill>
                  <a:schemeClr val="bg1"/>
                </a:solidFill>
                <a:latin typeface="+mj-ea"/>
                <a:ea typeface="+mj-ea"/>
                <a:cs typeface="Verdana" pitchFamily="34" charset="0"/>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a:lstStyle>
          <a:p>
            <a:r>
              <a:rPr kumimoji="0" lang="en-US" altLang="ko-KR" dirty="0" smtClean="0"/>
              <a:t>Data</a:t>
            </a:r>
            <a:endParaRPr kumimoji="0" lang="ko-KR" altLang="en-US" dirty="0"/>
          </a:p>
        </p:txBody>
      </p:sp>
      <p:sp>
        <p:nvSpPr>
          <p:cNvPr id="17" name="object 4"/>
          <p:cNvSpPr/>
          <p:nvPr/>
        </p:nvSpPr>
        <p:spPr>
          <a:xfrm>
            <a:off x="578495" y="603754"/>
            <a:ext cx="1052509" cy="165618"/>
          </a:xfrm>
          <a:prstGeom prst="rect">
            <a:avLst/>
          </a:prstGeom>
          <a:blipFill>
            <a:blip r:embed="rId2" cstate="print">
              <a:duotone>
                <a:prstClr val="black"/>
                <a:schemeClr val="accent1">
                  <a:tint val="45000"/>
                  <a:satMod val="400000"/>
                </a:schemeClr>
              </a:duotone>
            </a:blip>
            <a:stretch>
              <a:fillRect/>
            </a:stretch>
          </a:blipFill>
        </p:spPr>
        <p:txBody>
          <a:bodyPr wrap="square" lIns="0" tIns="0" rIns="0" bIns="0" rtlCol="0"/>
          <a:lstStyle/>
          <a:p>
            <a:endParaRPr/>
          </a:p>
        </p:txBody>
      </p:sp>
      <p:pic>
        <p:nvPicPr>
          <p:cNvPr id="4" name="그림 3"/>
          <p:cNvPicPr>
            <a:picLocks noChangeAspect="1"/>
          </p:cNvPicPr>
          <p:nvPr/>
        </p:nvPicPr>
        <p:blipFill>
          <a:blip r:embed="rId3"/>
          <a:stretch>
            <a:fillRect/>
          </a:stretch>
        </p:blipFill>
        <p:spPr>
          <a:xfrm>
            <a:off x="704850" y="2590931"/>
            <a:ext cx="5365750" cy="4114669"/>
          </a:xfrm>
          <a:prstGeom prst="rect">
            <a:avLst/>
          </a:prstGeom>
        </p:spPr>
      </p:pic>
      <p:pic>
        <p:nvPicPr>
          <p:cNvPr id="5" name="그림 4"/>
          <p:cNvPicPr>
            <a:picLocks noChangeAspect="1"/>
          </p:cNvPicPr>
          <p:nvPr/>
        </p:nvPicPr>
        <p:blipFill>
          <a:blip r:embed="rId4"/>
          <a:stretch>
            <a:fillRect/>
          </a:stretch>
        </p:blipFill>
        <p:spPr>
          <a:xfrm>
            <a:off x="704850" y="2222331"/>
            <a:ext cx="4343400" cy="304800"/>
          </a:xfrm>
          <a:prstGeom prst="rect">
            <a:avLst/>
          </a:prstGeom>
        </p:spPr>
      </p:pic>
    </p:spTree>
    <p:extLst>
      <p:ext uri="{BB962C8B-B14F-4D97-AF65-F5344CB8AC3E}">
        <p14:creationId xmlns:p14="http://schemas.microsoft.com/office/powerpoint/2010/main" val="654534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그룹 103"/>
          <p:cNvGrpSpPr/>
          <p:nvPr/>
        </p:nvGrpSpPr>
        <p:grpSpPr>
          <a:xfrm>
            <a:off x="272480" y="76876"/>
            <a:ext cx="199011" cy="736920"/>
            <a:chOff x="4304895" y="1772816"/>
            <a:chExt cx="199011" cy="736920"/>
          </a:xfrm>
          <a:solidFill>
            <a:schemeClr val="bg1"/>
          </a:solidFill>
        </p:grpSpPr>
        <p:sp>
          <p:nvSpPr>
            <p:cNvPr id="19"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0"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6"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28" name="그룹 129"/>
          <p:cNvGrpSpPr/>
          <p:nvPr/>
        </p:nvGrpSpPr>
        <p:grpSpPr>
          <a:xfrm flipH="1">
            <a:off x="9434509" y="76876"/>
            <a:ext cx="199011" cy="736920"/>
            <a:chOff x="4304895" y="1772816"/>
            <a:chExt cx="199011" cy="736920"/>
          </a:xfrm>
          <a:solidFill>
            <a:schemeClr val="bg1"/>
          </a:solidFill>
        </p:grpSpPr>
        <p:sp>
          <p:nvSpPr>
            <p:cNvPr id="29"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0"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2"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4" name="제목 1"/>
          <p:cNvSpPr txBox="1">
            <a:spLocks/>
          </p:cNvSpPr>
          <p:nvPr/>
        </p:nvSpPr>
        <p:spPr>
          <a:xfrm>
            <a:off x="704850" y="228600"/>
            <a:ext cx="4787482" cy="469925"/>
          </a:xfrm>
          <a:prstGeom prst="rect">
            <a:avLst/>
          </a:prstGeom>
        </p:spPr>
        <p:txBody>
          <a:bodyPr lIns="0">
            <a:normAutofit/>
          </a:bodyPr>
          <a:lstStyle>
            <a:lvl1pPr algn="l" rtl="0" eaLnBrk="0" fontAlgn="base" latinLnBrk="1" hangingPunct="0">
              <a:spcBef>
                <a:spcPct val="0"/>
              </a:spcBef>
              <a:spcAft>
                <a:spcPct val="0"/>
              </a:spcAft>
              <a:defRPr sz="2400" b="1" kern="1200" cap="none" baseline="0">
                <a:solidFill>
                  <a:schemeClr val="bg1"/>
                </a:solidFill>
                <a:latin typeface="+mj-ea"/>
                <a:ea typeface="+mj-ea"/>
                <a:cs typeface="Verdana" pitchFamily="34" charset="0"/>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a:lstStyle>
          <a:p>
            <a:r>
              <a:rPr kumimoji="0" lang="en-US" altLang="ko-KR" dirty="0"/>
              <a:t>Exploratory </a:t>
            </a:r>
            <a:r>
              <a:rPr kumimoji="0" lang="en-US" altLang="ko-KR" dirty="0" smtClean="0"/>
              <a:t>Data Analysis</a:t>
            </a:r>
            <a:endParaRPr kumimoji="0" lang="ko-KR" altLang="en-US" dirty="0"/>
          </a:p>
        </p:txBody>
      </p:sp>
      <p:sp>
        <p:nvSpPr>
          <p:cNvPr id="17" name="TextBox 16"/>
          <p:cNvSpPr txBox="1"/>
          <p:nvPr/>
        </p:nvSpPr>
        <p:spPr bwMode="auto">
          <a:xfrm>
            <a:off x="701537" y="1143000"/>
            <a:ext cx="7848600" cy="307777"/>
          </a:xfrm>
          <a:prstGeom prst="rect">
            <a:avLst/>
          </a:prstGeom>
          <a:noFill/>
        </p:spPr>
        <p:txBody>
          <a:bodyPr wrap="square" lIns="45720" rIns="45720">
            <a:spAutoFit/>
          </a:bodyPr>
          <a:lstStyle/>
          <a:p>
            <a:pPr eaLnBrk="1" hangingPunct="1">
              <a:defRPr/>
            </a:pPr>
            <a:r>
              <a:rPr lang="en-US" altLang="ko-KR" sz="1400" b="1" dirty="0" smtClean="0">
                <a:solidFill>
                  <a:schemeClr val="bg1"/>
                </a:solidFill>
                <a:latin typeface="+mn-ea"/>
                <a:ea typeface="+mn-ea"/>
                <a:cs typeface="Arial" pitchFamily="34" charset="0"/>
              </a:rPr>
              <a:t>All </a:t>
            </a:r>
            <a:r>
              <a:rPr lang="en-US" altLang="ko-KR" sz="1400" b="1" dirty="0">
                <a:solidFill>
                  <a:schemeClr val="bg1"/>
                </a:solidFill>
                <a:latin typeface="+mn-ea"/>
                <a:ea typeface="+mn-ea"/>
                <a:cs typeface="Arial" pitchFamily="34" charset="0"/>
              </a:rPr>
              <a:t>histograms were normally distributed. Also, outliers exist in all histograms. </a:t>
            </a:r>
            <a:endParaRPr lang="en-US" altLang="ko-KR" sz="1400" b="1" dirty="0" smtClean="0">
              <a:solidFill>
                <a:schemeClr val="bg1"/>
              </a:solidFill>
              <a:latin typeface="+mn-ea"/>
              <a:ea typeface="+mn-ea"/>
              <a:cs typeface="Arial" pitchFamily="34" charset="0"/>
            </a:endParaRPr>
          </a:p>
        </p:txBody>
      </p:sp>
      <p:pic>
        <p:nvPicPr>
          <p:cNvPr id="5" name="그림 4"/>
          <p:cNvPicPr>
            <a:picLocks noChangeAspect="1"/>
          </p:cNvPicPr>
          <p:nvPr/>
        </p:nvPicPr>
        <p:blipFill>
          <a:blip r:embed="rId2"/>
          <a:stretch>
            <a:fillRect/>
          </a:stretch>
        </p:blipFill>
        <p:spPr>
          <a:xfrm>
            <a:off x="981144" y="4035419"/>
            <a:ext cx="2522545" cy="1798684"/>
          </a:xfrm>
          <a:prstGeom prst="rect">
            <a:avLst/>
          </a:prstGeom>
        </p:spPr>
      </p:pic>
      <p:pic>
        <p:nvPicPr>
          <p:cNvPr id="6" name="그림 5"/>
          <p:cNvPicPr>
            <a:picLocks noChangeAspect="1"/>
          </p:cNvPicPr>
          <p:nvPr/>
        </p:nvPicPr>
        <p:blipFill>
          <a:blip r:embed="rId3"/>
          <a:stretch>
            <a:fillRect/>
          </a:stretch>
        </p:blipFill>
        <p:spPr>
          <a:xfrm>
            <a:off x="3677477" y="4035419"/>
            <a:ext cx="2567933" cy="1798684"/>
          </a:xfrm>
          <a:prstGeom prst="rect">
            <a:avLst/>
          </a:prstGeom>
        </p:spPr>
      </p:pic>
      <p:pic>
        <p:nvPicPr>
          <p:cNvPr id="7" name="그림 6"/>
          <p:cNvPicPr>
            <a:picLocks noChangeAspect="1"/>
          </p:cNvPicPr>
          <p:nvPr/>
        </p:nvPicPr>
        <p:blipFill>
          <a:blip r:embed="rId4"/>
          <a:stretch>
            <a:fillRect/>
          </a:stretch>
        </p:blipFill>
        <p:spPr>
          <a:xfrm>
            <a:off x="6399321" y="4028793"/>
            <a:ext cx="2544479" cy="1787716"/>
          </a:xfrm>
          <a:prstGeom prst="rect">
            <a:avLst/>
          </a:prstGeom>
        </p:spPr>
      </p:pic>
      <p:pic>
        <p:nvPicPr>
          <p:cNvPr id="8" name="그림 7"/>
          <p:cNvPicPr>
            <a:picLocks noChangeAspect="1"/>
          </p:cNvPicPr>
          <p:nvPr/>
        </p:nvPicPr>
        <p:blipFill>
          <a:blip r:embed="rId5"/>
          <a:stretch>
            <a:fillRect/>
          </a:stretch>
        </p:blipFill>
        <p:spPr>
          <a:xfrm>
            <a:off x="995769" y="2145567"/>
            <a:ext cx="2507920" cy="1758469"/>
          </a:xfrm>
          <a:prstGeom prst="rect">
            <a:avLst/>
          </a:prstGeom>
        </p:spPr>
      </p:pic>
      <p:pic>
        <p:nvPicPr>
          <p:cNvPr id="9" name="그림 8"/>
          <p:cNvPicPr>
            <a:picLocks noChangeAspect="1"/>
          </p:cNvPicPr>
          <p:nvPr/>
        </p:nvPicPr>
        <p:blipFill>
          <a:blip r:embed="rId6"/>
          <a:stretch>
            <a:fillRect/>
          </a:stretch>
        </p:blipFill>
        <p:spPr>
          <a:xfrm>
            <a:off x="3657600" y="2133600"/>
            <a:ext cx="2587810" cy="1762125"/>
          </a:xfrm>
          <a:prstGeom prst="rect">
            <a:avLst/>
          </a:prstGeom>
        </p:spPr>
      </p:pic>
      <p:pic>
        <p:nvPicPr>
          <p:cNvPr id="10" name="그림 9"/>
          <p:cNvPicPr>
            <a:picLocks noChangeAspect="1"/>
          </p:cNvPicPr>
          <p:nvPr/>
        </p:nvPicPr>
        <p:blipFill>
          <a:blip r:embed="rId7"/>
          <a:stretch>
            <a:fillRect/>
          </a:stretch>
        </p:blipFill>
        <p:spPr>
          <a:xfrm>
            <a:off x="6399321" y="2133600"/>
            <a:ext cx="2533512" cy="1762125"/>
          </a:xfrm>
          <a:prstGeom prst="rect">
            <a:avLst/>
          </a:prstGeom>
        </p:spPr>
      </p:pic>
      <p:sp>
        <p:nvSpPr>
          <p:cNvPr id="27" name="object 4"/>
          <p:cNvSpPr/>
          <p:nvPr/>
        </p:nvSpPr>
        <p:spPr>
          <a:xfrm>
            <a:off x="417989" y="619871"/>
            <a:ext cx="3942177" cy="121196"/>
          </a:xfrm>
          <a:prstGeom prst="rect">
            <a:avLst/>
          </a:prstGeom>
          <a:blipFill>
            <a:blip r:embed="rId8" cstate="print">
              <a:duotone>
                <a:prstClr val="black"/>
                <a:schemeClr val="accent1">
                  <a:tint val="45000"/>
                  <a:satMod val="400000"/>
                </a:schemeClr>
              </a:duotone>
            </a:blip>
            <a:stretch>
              <a:fillRect/>
            </a:stretch>
          </a:blipFill>
        </p:spPr>
        <p:txBody>
          <a:bodyPr wrap="square" lIns="0" tIns="0" rIns="0" bIns="0" rtlCol="0"/>
          <a:lstStyle/>
          <a:p>
            <a:endParaRPr/>
          </a:p>
        </p:txBody>
      </p:sp>
    </p:spTree>
    <p:extLst>
      <p:ext uri="{BB962C8B-B14F-4D97-AF65-F5344CB8AC3E}">
        <p14:creationId xmlns:p14="http://schemas.microsoft.com/office/powerpoint/2010/main" val="1660123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4"/>
          <p:cNvSpPr/>
          <p:nvPr/>
        </p:nvSpPr>
        <p:spPr>
          <a:xfrm>
            <a:off x="4525618" y="1755240"/>
            <a:ext cx="3829050" cy="228600"/>
          </a:xfrm>
          <a:prstGeom prst="rect">
            <a:avLst/>
          </a:prstGeom>
          <a:blipFill>
            <a:blip r:embed="rId2" cstate="print">
              <a:duotone>
                <a:prstClr val="black"/>
                <a:schemeClr val="accent4">
                  <a:tint val="45000"/>
                  <a:satMod val="400000"/>
                </a:schemeClr>
              </a:duotone>
            </a:blip>
            <a:stretch>
              <a:fillRect/>
            </a:stretch>
          </a:blipFill>
        </p:spPr>
        <p:txBody>
          <a:bodyPr wrap="square" lIns="0" tIns="0" rIns="0" bIns="0" rtlCol="0"/>
          <a:lstStyle/>
          <a:p>
            <a:endParaRPr/>
          </a:p>
        </p:txBody>
      </p:sp>
      <p:grpSp>
        <p:nvGrpSpPr>
          <p:cNvPr id="18" name="그룹 103"/>
          <p:cNvGrpSpPr/>
          <p:nvPr/>
        </p:nvGrpSpPr>
        <p:grpSpPr>
          <a:xfrm>
            <a:off x="272480" y="76876"/>
            <a:ext cx="199011" cy="736920"/>
            <a:chOff x="4304895" y="1772816"/>
            <a:chExt cx="199011" cy="736920"/>
          </a:xfrm>
          <a:solidFill>
            <a:schemeClr val="bg1"/>
          </a:solidFill>
        </p:grpSpPr>
        <p:sp>
          <p:nvSpPr>
            <p:cNvPr id="19"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0"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6"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28" name="그룹 129"/>
          <p:cNvGrpSpPr/>
          <p:nvPr/>
        </p:nvGrpSpPr>
        <p:grpSpPr>
          <a:xfrm flipH="1">
            <a:off x="9434509" y="76876"/>
            <a:ext cx="199011" cy="736920"/>
            <a:chOff x="4304895" y="1772816"/>
            <a:chExt cx="199011" cy="736920"/>
          </a:xfrm>
          <a:solidFill>
            <a:schemeClr val="bg1"/>
          </a:solidFill>
        </p:grpSpPr>
        <p:sp>
          <p:nvSpPr>
            <p:cNvPr id="29"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0"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2"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4" name="제목 1"/>
          <p:cNvSpPr txBox="1">
            <a:spLocks/>
          </p:cNvSpPr>
          <p:nvPr/>
        </p:nvSpPr>
        <p:spPr>
          <a:xfrm>
            <a:off x="704850" y="228600"/>
            <a:ext cx="4787482" cy="469925"/>
          </a:xfrm>
          <a:prstGeom prst="rect">
            <a:avLst/>
          </a:prstGeom>
        </p:spPr>
        <p:txBody>
          <a:bodyPr lIns="0">
            <a:normAutofit/>
          </a:bodyPr>
          <a:lstStyle>
            <a:lvl1pPr algn="l" rtl="0" eaLnBrk="0" fontAlgn="base" latinLnBrk="1" hangingPunct="0">
              <a:spcBef>
                <a:spcPct val="0"/>
              </a:spcBef>
              <a:spcAft>
                <a:spcPct val="0"/>
              </a:spcAft>
              <a:defRPr sz="2400" b="1" kern="1200" cap="none" baseline="0">
                <a:solidFill>
                  <a:schemeClr val="bg1"/>
                </a:solidFill>
                <a:latin typeface="+mj-ea"/>
                <a:ea typeface="+mj-ea"/>
                <a:cs typeface="Verdana" pitchFamily="34" charset="0"/>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a:lstStyle>
          <a:p>
            <a:r>
              <a:rPr kumimoji="0" lang="en-US" altLang="ko-KR" dirty="0"/>
              <a:t>Exploratory </a:t>
            </a:r>
            <a:r>
              <a:rPr kumimoji="0" lang="en-US" altLang="ko-KR" dirty="0" smtClean="0"/>
              <a:t>Data Analysis</a:t>
            </a:r>
            <a:endParaRPr kumimoji="0" lang="ko-KR" altLang="en-US" dirty="0"/>
          </a:p>
        </p:txBody>
      </p:sp>
      <p:sp>
        <p:nvSpPr>
          <p:cNvPr id="21" name="TextBox 20"/>
          <p:cNvSpPr txBox="1"/>
          <p:nvPr/>
        </p:nvSpPr>
        <p:spPr bwMode="auto">
          <a:xfrm>
            <a:off x="704850" y="1143000"/>
            <a:ext cx="7848600" cy="1231106"/>
          </a:xfrm>
          <a:prstGeom prst="rect">
            <a:avLst/>
          </a:prstGeom>
          <a:noFill/>
        </p:spPr>
        <p:txBody>
          <a:bodyPr wrap="square" lIns="45720" rIns="45720">
            <a:spAutoFit/>
          </a:bodyPr>
          <a:lstStyle/>
          <a:p>
            <a:pPr eaLnBrk="1" hangingPunct="1">
              <a:lnSpc>
                <a:spcPct val="200000"/>
              </a:lnSpc>
              <a:defRPr/>
            </a:pPr>
            <a:r>
              <a:rPr lang="en-US" altLang="ko-KR" sz="1600" b="1" dirty="0" smtClean="0">
                <a:solidFill>
                  <a:schemeClr val="bg1"/>
                </a:solidFill>
                <a:latin typeface="+mn-ea"/>
                <a:ea typeface="+mn-ea"/>
                <a:cs typeface="Arial" pitchFamily="34" charset="0"/>
              </a:rPr>
              <a:t>Gender:</a:t>
            </a:r>
            <a:endParaRPr lang="en-US" altLang="ko-KR" sz="1600" b="1" dirty="0">
              <a:solidFill>
                <a:schemeClr val="bg1"/>
              </a:solidFill>
              <a:latin typeface="+mn-ea"/>
              <a:ea typeface="+mn-ea"/>
              <a:cs typeface="Arial" pitchFamily="34" charset="0"/>
            </a:endParaRPr>
          </a:p>
          <a:p>
            <a:pPr eaLnBrk="1" hangingPunct="1">
              <a:defRPr/>
            </a:pPr>
            <a:r>
              <a:rPr lang="en-US" sz="1400" b="1" dirty="0">
                <a:solidFill>
                  <a:schemeClr val="bg1"/>
                </a:solidFill>
                <a:latin typeface="+mn-ea"/>
                <a:ea typeface="+mn-ea"/>
                <a:cs typeface="Arial" pitchFamily="34" charset="0"/>
              </a:rPr>
              <a:t>We have 253 male and 247 female in this study. Female average price is higher than man. However, man has highest car purchase amount. The boxplots show that the medians and interquartile range of the two distributions are very close.</a:t>
            </a:r>
            <a:endParaRPr lang="en-US" altLang="ko-KR" sz="1400" b="1" dirty="0">
              <a:solidFill>
                <a:schemeClr val="bg1"/>
              </a:solidFill>
              <a:latin typeface="+mn-ea"/>
              <a:ea typeface="+mn-ea"/>
              <a:cs typeface="Arial" pitchFamily="34" charset="0"/>
            </a:endParaRPr>
          </a:p>
        </p:txBody>
      </p:sp>
      <p:pic>
        <p:nvPicPr>
          <p:cNvPr id="2" name="그림 1"/>
          <p:cNvPicPr>
            <a:picLocks noChangeAspect="1"/>
          </p:cNvPicPr>
          <p:nvPr/>
        </p:nvPicPr>
        <p:blipFill>
          <a:blip r:embed="rId3"/>
          <a:stretch>
            <a:fillRect/>
          </a:stretch>
        </p:blipFill>
        <p:spPr>
          <a:xfrm>
            <a:off x="734667" y="2590801"/>
            <a:ext cx="3667125" cy="2514600"/>
          </a:xfrm>
          <a:prstGeom prst="rect">
            <a:avLst/>
          </a:prstGeom>
        </p:spPr>
      </p:pic>
      <p:pic>
        <p:nvPicPr>
          <p:cNvPr id="3" name="그림 2"/>
          <p:cNvPicPr>
            <a:picLocks noChangeAspect="1"/>
          </p:cNvPicPr>
          <p:nvPr/>
        </p:nvPicPr>
        <p:blipFill>
          <a:blip r:embed="rId4"/>
          <a:stretch>
            <a:fillRect/>
          </a:stretch>
        </p:blipFill>
        <p:spPr>
          <a:xfrm>
            <a:off x="4495801" y="2590801"/>
            <a:ext cx="5209306" cy="1523999"/>
          </a:xfrm>
          <a:prstGeom prst="rect">
            <a:avLst/>
          </a:prstGeom>
        </p:spPr>
      </p:pic>
      <p:sp>
        <p:nvSpPr>
          <p:cNvPr id="22" name="object 4"/>
          <p:cNvSpPr/>
          <p:nvPr/>
        </p:nvSpPr>
        <p:spPr>
          <a:xfrm>
            <a:off x="417989" y="619871"/>
            <a:ext cx="3942177" cy="121196"/>
          </a:xfrm>
          <a:prstGeom prst="rect">
            <a:avLst/>
          </a:prstGeom>
          <a:blipFill>
            <a:blip r:embed="rId2" cstate="print">
              <a:duotone>
                <a:prstClr val="black"/>
                <a:schemeClr val="accent1">
                  <a:tint val="45000"/>
                  <a:satMod val="400000"/>
                </a:schemeClr>
              </a:duotone>
            </a:blip>
            <a:stretch>
              <a:fillRect/>
            </a:stretch>
          </a:blipFill>
        </p:spPr>
        <p:txBody>
          <a:bodyPr wrap="square" lIns="0" tIns="0" rIns="0" bIns="0" rtlCol="0"/>
          <a:lstStyle/>
          <a:p>
            <a:endParaRPr/>
          </a:p>
        </p:txBody>
      </p:sp>
    </p:spTree>
    <p:extLst>
      <p:ext uri="{BB962C8B-B14F-4D97-AF65-F5344CB8AC3E}">
        <p14:creationId xmlns:p14="http://schemas.microsoft.com/office/powerpoint/2010/main" val="729844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4"/>
          <p:cNvSpPr/>
          <p:nvPr/>
        </p:nvSpPr>
        <p:spPr>
          <a:xfrm>
            <a:off x="6635406" y="1744513"/>
            <a:ext cx="1136994" cy="198706"/>
          </a:xfrm>
          <a:prstGeom prst="rect">
            <a:avLst/>
          </a:prstGeom>
          <a:blipFill>
            <a:blip r:embed="rId2" cstate="print">
              <a:duotone>
                <a:prstClr val="black"/>
                <a:schemeClr val="accent4">
                  <a:tint val="45000"/>
                  <a:satMod val="400000"/>
                </a:schemeClr>
              </a:duotone>
            </a:blip>
            <a:stretch>
              <a:fillRect/>
            </a:stretch>
          </a:blipFill>
        </p:spPr>
        <p:txBody>
          <a:bodyPr wrap="square" lIns="0" tIns="0" rIns="0" bIns="0" rtlCol="0"/>
          <a:lstStyle/>
          <a:p>
            <a:endParaRPr/>
          </a:p>
        </p:txBody>
      </p:sp>
      <p:grpSp>
        <p:nvGrpSpPr>
          <p:cNvPr id="18" name="그룹 103"/>
          <p:cNvGrpSpPr/>
          <p:nvPr/>
        </p:nvGrpSpPr>
        <p:grpSpPr>
          <a:xfrm>
            <a:off x="272480" y="76876"/>
            <a:ext cx="199011" cy="736920"/>
            <a:chOff x="4304895" y="1772816"/>
            <a:chExt cx="199011" cy="736920"/>
          </a:xfrm>
          <a:solidFill>
            <a:schemeClr val="bg1"/>
          </a:solidFill>
        </p:grpSpPr>
        <p:sp>
          <p:nvSpPr>
            <p:cNvPr id="19"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0"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6"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28" name="그룹 129"/>
          <p:cNvGrpSpPr/>
          <p:nvPr/>
        </p:nvGrpSpPr>
        <p:grpSpPr>
          <a:xfrm flipH="1">
            <a:off x="9434509" y="76876"/>
            <a:ext cx="199011" cy="736920"/>
            <a:chOff x="4304895" y="1772816"/>
            <a:chExt cx="199011" cy="736920"/>
          </a:xfrm>
          <a:solidFill>
            <a:schemeClr val="bg1"/>
          </a:solidFill>
        </p:grpSpPr>
        <p:sp>
          <p:nvSpPr>
            <p:cNvPr id="29"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0"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2"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4" name="제목 1"/>
          <p:cNvSpPr txBox="1">
            <a:spLocks/>
          </p:cNvSpPr>
          <p:nvPr/>
        </p:nvSpPr>
        <p:spPr>
          <a:xfrm>
            <a:off x="704850" y="228600"/>
            <a:ext cx="4787482" cy="469925"/>
          </a:xfrm>
          <a:prstGeom prst="rect">
            <a:avLst/>
          </a:prstGeom>
        </p:spPr>
        <p:txBody>
          <a:bodyPr lIns="0">
            <a:normAutofit/>
          </a:bodyPr>
          <a:lstStyle>
            <a:lvl1pPr algn="l" rtl="0" eaLnBrk="0" fontAlgn="base" latinLnBrk="1" hangingPunct="0">
              <a:spcBef>
                <a:spcPct val="0"/>
              </a:spcBef>
              <a:spcAft>
                <a:spcPct val="0"/>
              </a:spcAft>
              <a:defRPr sz="2400" b="1" kern="1200" cap="none" baseline="0">
                <a:solidFill>
                  <a:schemeClr val="bg1"/>
                </a:solidFill>
                <a:latin typeface="+mj-ea"/>
                <a:ea typeface="+mj-ea"/>
                <a:cs typeface="Verdana" pitchFamily="34" charset="0"/>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a:lstStyle>
          <a:p>
            <a:r>
              <a:rPr kumimoji="0" lang="en-US" altLang="ko-KR" dirty="0"/>
              <a:t>Exploratory </a:t>
            </a:r>
            <a:r>
              <a:rPr kumimoji="0" lang="en-US" altLang="ko-KR" dirty="0" smtClean="0"/>
              <a:t>Data Analysis</a:t>
            </a:r>
            <a:endParaRPr kumimoji="0" lang="ko-KR" altLang="en-US" dirty="0"/>
          </a:p>
        </p:txBody>
      </p:sp>
      <p:sp>
        <p:nvSpPr>
          <p:cNvPr id="21" name="TextBox 20"/>
          <p:cNvSpPr txBox="1"/>
          <p:nvPr/>
        </p:nvSpPr>
        <p:spPr bwMode="auto">
          <a:xfrm>
            <a:off x="704850" y="1143000"/>
            <a:ext cx="9048750" cy="800219"/>
          </a:xfrm>
          <a:prstGeom prst="rect">
            <a:avLst/>
          </a:prstGeom>
          <a:noFill/>
        </p:spPr>
        <p:txBody>
          <a:bodyPr wrap="square" lIns="45720" rIns="45720">
            <a:spAutoFit/>
          </a:bodyPr>
          <a:lstStyle/>
          <a:p>
            <a:pPr eaLnBrk="1" hangingPunct="1">
              <a:lnSpc>
                <a:spcPct val="200000"/>
              </a:lnSpc>
              <a:defRPr/>
            </a:pPr>
            <a:r>
              <a:rPr lang="en-US" altLang="ko-KR" sz="1600" b="1" dirty="0" smtClean="0">
                <a:solidFill>
                  <a:schemeClr val="bg1"/>
                </a:solidFill>
                <a:latin typeface="+mn-ea"/>
                <a:ea typeface="+mn-ea"/>
                <a:cs typeface="Arial" pitchFamily="34" charset="0"/>
              </a:rPr>
              <a:t>Age:</a:t>
            </a:r>
            <a:endParaRPr lang="en-US" altLang="ko-KR" sz="1600" b="1" dirty="0">
              <a:solidFill>
                <a:schemeClr val="bg1"/>
              </a:solidFill>
              <a:latin typeface="+mn-ea"/>
              <a:ea typeface="+mn-ea"/>
              <a:cs typeface="Arial" pitchFamily="34" charset="0"/>
            </a:endParaRPr>
          </a:p>
          <a:p>
            <a:pPr eaLnBrk="1" hangingPunct="1">
              <a:defRPr/>
            </a:pPr>
            <a:r>
              <a:rPr lang="en-US" sz="1400" b="1" dirty="0">
                <a:solidFill>
                  <a:schemeClr val="bg1"/>
                </a:solidFill>
                <a:latin typeface="+mn-ea"/>
                <a:ea typeface="+mn-ea"/>
                <a:cs typeface="Arial" pitchFamily="34" charset="0"/>
              </a:rPr>
              <a:t>Total paid to a car vs age separated with genders. Car purchase amount increases when age increases.</a:t>
            </a:r>
            <a:endParaRPr lang="en-US" altLang="ko-KR" sz="1400" b="1" dirty="0">
              <a:solidFill>
                <a:schemeClr val="bg1"/>
              </a:solidFill>
              <a:latin typeface="+mn-ea"/>
              <a:ea typeface="+mn-ea"/>
              <a:cs typeface="Arial" pitchFamily="34" charset="0"/>
            </a:endParaRPr>
          </a:p>
        </p:txBody>
      </p:sp>
      <p:pic>
        <p:nvPicPr>
          <p:cNvPr id="4" name="그림 3"/>
          <p:cNvPicPr>
            <a:picLocks noChangeAspect="1"/>
          </p:cNvPicPr>
          <p:nvPr/>
        </p:nvPicPr>
        <p:blipFill>
          <a:blip r:embed="rId3"/>
          <a:stretch>
            <a:fillRect/>
          </a:stretch>
        </p:blipFill>
        <p:spPr>
          <a:xfrm>
            <a:off x="734667" y="2209800"/>
            <a:ext cx="3592939" cy="2578462"/>
          </a:xfrm>
          <a:prstGeom prst="rect">
            <a:avLst/>
          </a:prstGeom>
        </p:spPr>
      </p:pic>
      <p:pic>
        <p:nvPicPr>
          <p:cNvPr id="6" name="그림 5"/>
          <p:cNvPicPr>
            <a:picLocks noChangeAspect="1"/>
          </p:cNvPicPr>
          <p:nvPr/>
        </p:nvPicPr>
        <p:blipFill>
          <a:blip r:embed="rId4"/>
          <a:stretch>
            <a:fillRect/>
          </a:stretch>
        </p:blipFill>
        <p:spPr>
          <a:xfrm>
            <a:off x="4515679" y="3111862"/>
            <a:ext cx="5117808" cy="1147839"/>
          </a:xfrm>
          <a:prstGeom prst="rect">
            <a:avLst/>
          </a:prstGeom>
        </p:spPr>
      </p:pic>
      <p:pic>
        <p:nvPicPr>
          <p:cNvPr id="7" name="그림 6"/>
          <p:cNvPicPr>
            <a:picLocks noChangeAspect="1"/>
          </p:cNvPicPr>
          <p:nvPr/>
        </p:nvPicPr>
        <p:blipFill>
          <a:blip r:embed="rId5"/>
          <a:stretch>
            <a:fillRect/>
          </a:stretch>
        </p:blipFill>
        <p:spPr>
          <a:xfrm>
            <a:off x="4515679" y="2216426"/>
            <a:ext cx="2219325" cy="809625"/>
          </a:xfrm>
          <a:prstGeom prst="rect">
            <a:avLst/>
          </a:prstGeom>
        </p:spPr>
      </p:pic>
      <p:pic>
        <p:nvPicPr>
          <p:cNvPr id="9" name="그림 8"/>
          <p:cNvPicPr>
            <a:picLocks noChangeAspect="1"/>
          </p:cNvPicPr>
          <p:nvPr/>
        </p:nvPicPr>
        <p:blipFill>
          <a:blip r:embed="rId6"/>
          <a:stretch>
            <a:fillRect/>
          </a:stretch>
        </p:blipFill>
        <p:spPr>
          <a:xfrm>
            <a:off x="4515679" y="5058897"/>
            <a:ext cx="2714625" cy="219075"/>
          </a:xfrm>
          <a:prstGeom prst="rect">
            <a:avLst/>
          </a:prstGeom>
        </p:spPr>
      </p:pic>
      <p:pic>
        <p:nvPicPr>
          <p:cNvPr id="10" name="그림 9"/>
          <p:cNvPicPr>
            <a:picLocks noChangeAspect="1"/>
          </p:cNvPicPr>
          <p:nvPr/>
        </p:nvPicPr>
        <p:blipFill>
          <a:blip r:embed="rId7"/>
          <a:stretch>
            <a:fillRect/>
          </a:stretch>
        </p:blipFill>
        <p:spPr>
          <a:xfrm>
            <a:off x="4515679" y="5420263"/>
            <a:ext cx="3524250" cy="381000"/>
          </a:xfrm>
          <a:prstGeom prst="rect">
            <a:avLst/>
          </a:prstGeom>
        </p:spPr>
      </p:pic>
      <p:sp>
        <p:nvSpPr>
          <p:cNvPr id="22" name="TextBox 21"/>
          <p:cNvSpPr txBox="1"/>
          <p:nvPr/>
        </p:nvSpPr>
        <p:spPr bwMode="auto">
          <a:xfrm>
            <a:off x="675427" y="5025988"/>
            <a:ext cx="3840252" cy="954107"/>
          </a:xfrm>
          <a:prstGeom prst="rect">
            <a:avLst/>
          </a:prstGeom>
          <a:noFill/>
        </p:spPr>
        <p:txBody>
          <a:bodyPr wrap="square" lIns="45720" rIns="45720">
            <a:spAutoFit/>
          </a:bodyPr>
          <a:lstStyle/>
          <a:p>
            <a:pPr eaLnBrk="1" hangingPunct="1">
              <a:defRPr/>
            </a:pPr>
            <a:r>
              <a:rPr lang="en-US" altLang="ko-KR" sz="1400" b="1" dirty="0">
                <a:solidFill>
                  <a:schemeClr val="bg1"/>
                </a:solidFill>
                <a:latin typeface="+mn-ea"/>
                <a:ea typeface="+mn-ea"/>
                <a:cs typeface="Arial" pitchFamily="34" charset="0"/>
              </a:rPr>
              <a:t>Calculating the correlation between **age** and **</a:t>
            </a:r>
            <a:r>
              <a:rPr lang="en-US" altLang="ko-KR" sz="1400" b="1" dirty="0" err="1">
                <a:solidFill>
                  <a:schemeClr val="bg1"/>
                </a:solidFill>
                <a:latin typeface="+mn-ea"/>
                <a:ea typeface="+mn-ea"/>
                <a:cs typeface="Arial" pitchFamily="34" charset="0"/>
              </a:rPr>
              <a:t>car_purchase_amount</a:t>
            </a:r>
            <a:r>
              <a:rPr lang="en-US" altLang="ko-KR" sz="1400" b="1" dirty="0" smtClean="0">
                <a:solidFill>
                  <a:schemeClr val="bg1"/>
                </a:solidFill>
                <a:latin typeface="+mn-ea"/>
                <a:ea typeface="+mn-ea"/>
                <a:cs typeface="Arial" pitchFamily="34" charset="0"/>
              </a:rPr>
              <a:t>**.</a:t>
            </a:r>
          </a:p>
          <a:p>
            <a:pPr eaLnBrk="1" hangingPunct="1">
              <a:defRPr/>
            </a:pPr>
            <a:endParaRPr lang="en-US" altLang="ko-KR" sz="1400" b="1" dirty="0" smtClean="0">
              <a:solidFill>
                <a:schemeClr val="bg1"/>
              </a:solidFill>
              <a:latin typeface="+mn-ea"/>
              <a:ea typeface="+mn-ea"/>
              <a:cs typeface="Arial" pitchFamily="34" charset="0"/>
            </a:endParaRPr>
          </a:p>
          <a:p>
            <a:pPr eaLnBrk="1" hangingPunct="1">
              <a:defRPr/>
            </a:pPr>
            <a:r>
              <a:rPr lang="en-US" sz="1400" b="1" dirty="0" smtClean="0">
                <a:solidFill>
                  <a:schemeClr val="bg1"/>
                </a:solidFill>
                <a:latin typeface="+mn-ea"/>
                <a:ea typeface="+mn-ea"/>
                <a:cs typeface="Arial" pitchFamily="34" charset="0"/>
              </a:rPr>
              <a:t>It has a moderate positive relationship</a:t>
            </a:r>
            <a:endParaRPr lang="en-US" altLang="ko-KR" sz="1400" b="1" dirty="0">
              <a:solidFill>
                <a:schemeClr val="bg1"/>
              </a:solidFill>
              <a:latin typeface="+mn-ea"/>
              <a:ea typeface="+mn-ea"/>
              <a:cs typeface="Arial" pitchFamily="34" charset="0"/>
            </a:endParaRPr>
          </a:p>
        </p:txBody>
      </p:sp>
      <p:sp>
        <p:nvSpPr>
          <p:cNvPr id="23" name="object 4"/>
          <p:cNvSpPr/>
          <p:nvPr/>
        </p:nvSpPr>
        <p:spPr>
          <a:xfrm>
            <a:off x="417989" y="619871"/>
            <a:ext cx="3942177" cy="121196"/>
          </a:xfrm>
          <a:prstGeom prst="rect">
            <a:avLst/>
          </a:prstGeom>
          <a:blipFill>
            <a:blip r:embed="rId2" cstate="print">
              <a:duotone>
                <a:prstClr val="black"/>
                <a:schemeClr val="accent1">
                  <a:tint val="45000"/>
                  <a:satMod val="400000"/>
                </a:schemeClr>
              </a:duotone>
            </a:blip>
            <a:stretch>
              <a:fillRect/>
            </a:stretch>
          </a:blipFill>
        </p:spPr>
        <p:txBody>
          <a:bodyPr wrap="square" lIns="0" tIns="0" rIns="0" bIns="0" rtlCol="0"/>
          <a:lstStyle/>
          <a:p>
            <a:endParaRPr/>
          </a:p>
        </p:txBody>
      </p:sp>
    </p:spTree>
    <p:extLst>
      <p:ext uri="{BB962C8B-B14F-4D97-AF65-F5344CB8AC3E}">
        <p14:creationId xmlns:p14="http://schemas.microsoft.com/office/powerpoint/2010/main" val="2264774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4"/>
          <p:cNvSpPr/>
          <p:nvPr/>
        </p:nvSpPr>
        <p:spPr>
          <a:xfrm>
            <a:off x="5334000" y="2288063"/>
            <a:ext cx="2286000" cy="304427"/>
          </a:xfrm>
          <a:prstGeom prst="rect">
            <a:avLst/>
          </a:prstGeom>
          <a:blipFill>
            <a:blip r:embed="rId2" cstate="print">
              <a:duotone>
                <a:prstClr val="black"/>
                <a:schemeClr val="accent4">
                  <a:tint val="45000"/>
                  <a:satMod val="400000"/>
                </a:schemeClr>
              </a:duotone>
            </a:blip>
            <a:stretch>
              <a:fillRect/>
            </a:stretch>
          </a:blipFill>
        </p:spPr>
        <p:txBody>
          <a:bodyPr wrap="square" lIns="0" tIns="0" rIns="0" bIns="0" rtlCol="0"/>
          <a:lstStyle/>
          <a:p>
            <a:endParaRPr/>
          </a:p>
        </p:txBody>
      </p:sp>
      <p:sp>
        <p:nvSpPr>
          <p:cNvPr id="24" name="object 4"/>
          <p:cNvSpPr/>
          <p:nvPr/>
        </p:nvSpPr>
        <p:spPr>
          <a:xfrm>
            <a:off x="6629400" y="1676400"/>
            <a:ext cx="2286000" cy="304427"/>
          </a:xfrm>
          <a:prstGeom prst="rect">
            <a:avLst/>
          </a:prstGeom>
          <a:blipFill>
            <a:blip r:embed="rId2" cstate="print">
              <a:duotone>
                <a:prstClr val="black"/>
                <a:schemeClr val="accent4">
                  <a:tint val="45000"/>
                  <a:satMod val="400000"/>
                </a:schemeClr>
              </a:duotone>
            </a:blip>
            <a:stretch>
              <a:fillRect/>
            </a:stretch>
          </a:blipFill>
        </p:spPr>
        <p:txBody>
          <a:bodyPr wrap="square" lIns="0" tIns="0" rIns="0" bIns="0" rtlCol="0"/>
          <a:lstStyle/>
          <a:p>
            <a:endParaRPr/>
          </a:p>
        </p:txBody>
      </p:sp>
      <p:grpSp>
        <p:nvGrpSpPr>
          <p:cNvPr id="18" name="그룹 103"/>
          <p:cNvGrpSpPr/>
          <p:nvPr/>
        </p:nvGrpSpPr>
        <p:grpSpPr>
          <a:xfrm>
            <a:off x="272480" y="76876"/>
            <a:ext cx="199011" cy="736920"/>
            <a:chOff x="4304895" y="1772816"/>
            <a:chExt cx="199011" cy="736920"/>
          </a:xfrm>
          <a:solidFill>
            <a:schemeClr val="bg1"/>
          </a:solidFill>
        </p:grpSpPr>
        <p:sp>
          <p:nvSpPr>
            <p:cNvPr id="19"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0"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6"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28" name="그룹 129"/>
          <p:cNvGrpSpPr/>
          <p:nvPr/>
        </p:nvGrpSpPr>
        <p:grpSpPr>
          <a:xfrm flipH="1">
            <a:off x="9434509" y="76876"/>
            <a:ext cx="199011" cy="736920"/>
            <a:chOff x="4304895" y="1772816"/>
            <a:chExt cx="199011" cy="736920"/>
          </a:xfrm>
          <a:solidFill>
            <a:schemeClr val="bg1"/>
          </a:solidFill>
        </p:grpSpPr>
        <p:sp>
          <p:nvSpPr>
            <p:cNvPr id="29"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0"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2"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4" name="제목 1"/>
          <p:cNvSpPr txBox="1">
            <a:spLocks/>
          </p:cNvSpPr>
          <p:nvPr/>
        </p:nvSpPr>
        <p:spPr>
          <a:xfrm>
            <a:off x="704850" y="228600"/>
            <a:ext cx="4787482" cy="469925"/>
          </a:xfrm>
          <a:prstGeom prst="rect">
            <a:avLst/>
          </a:prstGeom>
        </p:spPr>
        <p:txBody>
          <a:bodyPr lIns="0">
            <a:normAutofit/>
          </a:bodyPr>
          <a:lstStyle>
            <a:lvl1pPr algn="l" rtl="0" eaLnBrk="0" fontAlgn="base" latinLnBrk="1" hangingPunct="0">
              <a:spcBef>
                <a:spcPct val="0"/>
              </a:spcBef>
              <a:spcAft>
                <a:spcPct val="0"/>
              </a:spcAft>
              <a:defRPr sz="2400" b="1" kern="1200" cap="none" baseline="0">
                <a:solidFill>
                  <a:schemeClr val="bg1"/>
                </a:solidFill>
                <a:latin typeface="+mj-ea"/>
                <a:ea typeface="+mj-ea"/>
                <a:cs typeface="Verdana" pitchFamily="34" charset="0"/>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a:lstStyle>
          <a:p>
            <a:r>
              <a:rPr kumimoji="0" lang="en-US" altLang="ko-KR" dirty="0"/>
              <a:t>Exploratory </a:t>
            </a:r>
            <a:r>
              <a:rPr kumimoji="0" lang="en-US" altLang="ko-KR" dirty="0" smtClean="0"/>
              <a:t>Data Analysis</a:t>
            </a:r>
            <a:endParaRPr kumimoji="0" lang="ko-KR" altLang="en-US" dirty="0"/>
          </a:p>
        </p:txBody>
      </p:sp>
      <p:sp>
        <p:nvSpPr>
          <p:cNvPr id="21" name="TextBox 20"/>
          <p:cNvSpPr txBox="1"/>
          <p:nvPr/>
        </p:nvSpPr>
        <p:spPr bwMode="auto">
          <a:xfrm>
            <a:off x="704849" y="1143000"/>
            <a:ext cx="8729659" cy="1446550"/>
          </a:xfrm>
          <a:prstGeom prst="rect">
            <a:avLst/>
          </a:prstGeom>
          <a:noFill/>
        </p:spPr>
        <p:txBody>
          <a:bodyPr wrap="square" lIns="45720" rIns="45720">
            <a:spAutoFit/>
          </a:bodyPr>
          <a:lstStyle/>
          <a:p>
            <a:pPr eaLnBrk="1" hangingPunct="1">
              <a:lnSpc>
                <a:spcPct val="200000"/>
              </a:lnSpc>
              <a:defRPr/>
            </a:pPr>
            <a:r>
              <a:rPr lang="en-US" altLang="ko-KR" sz="1600" b="1" dirty="0" smtClean="0">
                <a:solidFill>
                  <a:schemeClr val="bg1"/>
                </a:solidFill>
                <a:latin typeface="+mn-ea"/>
                <a:ea typeface="+mn-ea"/>
                <a:cs typeface="Arial" pitchFamily="34" charset="0"/>
              </a:rPr>
              <a:t>Country:</a:t>
            </a:r>
            <a:endParaRPr lang="en-US" altLang="ko-KR" sz="1600" b="1" dirty="0">
              <a:solidFill>
                <a:schemeClr val="bg1"/>
              </a:solidFill>
              <a:latin typeface="+mn-ea"/>
              <a:ea typeface="+mn-ea"/>
              <a:cs typeface="Arial" pitchFamily="34" charset="0"/>
            </a:endParaRPr>
          </a:p>
          <a:p>
            <a:pPr eaLnBrk="1" hangingPunct="1">
              <a:defRPr/>
            </a:pPr>
            <a:r>
              <a:rPr lang="en-US" sz="1400" b="1" dirty="0">
                <a:solidFill>
                  <a:schemeClr val="bg1"/>
                </a:solidFill>
                <a:latin typeface="+mn-ea"/>
                <a:ea typeface="+mn-ea"/>
                <a:cs typeface="Arial" pitchFamily="34" charset="0"/>
              </a:rPr>
              <a:t>Use </a:t>
            </a:r>
            <a:r>
              <a:rPr lang="en-US" sz="1400" b="1" dirty="0" err="1">
                <a:solidFill>
                  <a:schemeClr val="bg1"/>
                </a:solidFill>
                <a:latin typeface="+mn-ea"/>
                <a:ea typeface="+mn-ea"/>
                <a:cs typeface="Arial" pitchFamily="34" charset="0"/>
              </a:rPr>
              <a:t>ggplot</a:t>
            </a:r>
            <a:r>
              <a:rPr lang="en-US" sz="1400" b="1" dirty="0">
                <a:solidFill>
                  <a:schemeClr val="bg1"/>
                </a:solidFill>
                <a:latin typeface="+mn-ea"/>
                <a:ea typeface="+mn-ea"/>
                <a:cs typeface="Arial" pitchFamily="34" charset="0"/>
              </a:rPr>
              <a:t>() + </a:t>
            </a:r>
            <a:r>
              <a:rPr lang="en-US" sz="1400" b="1" dirty="0" err="1">
                <a:solidFill>
                  <a:schemeClr val="bg1"/>
                </a:solidFill>
                <a:latin typeface="+mn-ea"/>
                <a:ea typeface="+mn-ea"/>
                <a:cs typeface="Arial" pitchFamily="34" charset="0"/>
              </a:rPr>
              <a:t>geom_point</a:t>
            </a:r>
            <a:r>
              <a:rPr lang="en-US" sz="1400" b="1" dirty="0">
                <a:solidFill>
                  <a:schemeClr val="bg1"/>
                </a:solidFill>
                <a:latin typeface="+mn-ea"/>
                <a:ea typeface="+mn-ea"/>
                <a:cs typeface="Arial" pitchFamily="34" charset="0"/>
              </a:rPr>
              <a:t> to compare </a:t>
            </a:r>
            <a:r>
              <a:rPr lang="en-US" sz="1400" b="1" dirty="0" err="1">
                <a:solidFill>
                  <a:schemeClr val="bg1"/>
                </a:solidFill>
                <a:latin typeface="+mn-ea"/>
                <a:ea typeface="+mn-ea"/>
                <a:cs typeface="Arial" pitchFamily="34" charset="0"/>
              </a:rPr>
              <a:t>car_purchase_amount</a:t>
            </a:r>
            <a:r>
              <a:rPr lang="en-US" sz="1400" b="1" dirty="0">
                <a:solidFill>
                  <a:schemeClr val="bg1"/>
                </a:solidFill>
                <a:latin typeface="+mn-ea"/>
                <a:ea typeface="+mn-ea"/>
                <a:cs typeface="Arial" pitchFamily="34" charset="0"/>
              </a:rPr>
              <a:t> by country. The </a:t>
            </a:r>
            <a:r>
              <a:rPr lang="en-US" sz="1400" b="1" dirty="0" err="1">
                <a:solidFill>
                  <a:schemeClr val="bg1"/>
                </a:solidFill>
                <a:latin typeface="+mn-ea"/>
                <a:ea typeface="+mn-ea"/>
                <a:cs typeface="Arial" pitchFamily="34" charset="0"/>
              </a:rPr>
              <a:t>geom_abline</a:t>
            </a:r>
            <a:r>
              <a:rPr lang="en-US" sz="1400" b="1" dirty="0">
                <a:solidFill>
                  <a:schemeClr val="bg1"/>
                </a:solidFill>
                <a:latin typeface="+mn-ea"/>
                <a:ea typeface="+mn-ea"/>
                <a:cs typeface="Arial" pitchFamily="34" charset="0"/>
              </a:rPr>
              <a:t> displays the red line in the graph. Any country name above the red line indicates annual salary is higher than the purchased car price and the country name below the red line indicates annual salary is lower than the purchased car price. Most of countries purchased a car below their annual salary.</a:t>
            </a:r>
            <a:endParaRPr lang="en-US" altLang="ko-KR" sz="1400" b="1" dirty="0">
              <a:solidFill>
                <a:schemeClr val="bg1"/>
              </a:solidFill>
              <a:latin typeface="+mn-ea"/>
              <a:ea typeface="+mn-ea"/>
              <a:cs typeface="Arial" pitchFamily="34" charset="0"/>
            </a:endParaRPr>
          </a:p>
        </p:txBody>
      </p:sp>
      <p:sp>
        <p:nvSpPr>
          <p:cNvPr id="23" name="object 4"/>
          <p:cNvSpPr/>
          <p:nvPr/>
        </p:nvSpPr>
        <p:spPr>
          <a:xfrm>
            <a:off x="417989" y="619871"/>
            <a:ext cx="3942177" cy="121196"/>
          </a:xfrm>
          <a:prstGeom prst="rect">
            <a:avLst/>
          </a:prstGeom>
          <a:blipFill>
            <a:blip r:embed="rId2" cstate="print">
              <a:duotone>
                <a:prstClr val="black"/>
                <a:schemeClr val="accent1">
                  <a:tint val="45000"/>
                  <a:satMod val="400000"/>
                </a:schemeClr>
              </a:duotone>
            </a:blip>
            <a:stretch>
              <a:fillRect/>
            </a:stretch>
          </a:blipFill>
        </p:spPr>
        <p:txBody>
          <a:bodyPr wrap="square" lIns="0" tIns="0" rIns="0" bIns="0" rtlCol="0"/>
          <a:lstStyle/>
          <a:p>
            <a:endParaRPr/>
          </a:p>
        </p:txBody>
      </p:sp>
      <p:pic>
        <p:nvPicPr>
          <p:cNvPr id="2" name="그림 1"/>
          <p:cNvPicPr>
            <a:picLocks noChangeAspect="1"/>
          </p:cNvPicPr>
          <p:nvPr/>
        </p:nvPicPr>
        <p:blipFill>
          <a:blip r:embed="rId3"/>
          <a:stretch>
            <a:fillRect/>
          </a:stretch>
        </p:blipFill>
        <p:spPr>
          <a:xfrm>
            <a:off x="734666" y="2743199"/>
            <a:ext cx="6047133" cy="3923341"/>
          </a:xfrm>
          <a:prstGeom prst="rect">
            <a:avLst/>
          </a:prstGeom>
        </p:spPr>
      </p:pic>
    </p:spTree>
    <p:extLst>
      <p:ext uri="{BB962C8B-B14F-4D97-AF65-F5344CB8AC3E}">
        <p14:creationId xmlns:p14="http://schemas.microsoft.com/office/powerpoint/2010/main" val="3076803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4"/>
          <p:cNvSpPr/>
          <p:nvPr/>
        </p:nvSpPr>
        <p:spPr>
          <a:xfrm>
            <a:off x="5334000" y="2475112"/>
            <a:ext cx="2286000" cy="304427"/>
          </a:xfrm>
          <a:prstGeom prst="rect">
            <a:avLst/>
          </a:prstGeom>
          <a:blipFill>
            <a:blip r:embed="rId2" cstate="print">
              <a:duotone>
                <a:prstClr val="black"/>
                <a:schemeClr val="accent4">
                  <a:tint val="45000"/>
                  <a:satMod val="400000"/>
                </a:schemeClr>
              </a:duotone>
            </a:blip>
            <a:stretch>
              <a:fillRect/>
            </a:stretch>
          </a:blipFill>
        </p:spPr>
        <p:txBody>
          <a:bodyPr wrap="square" lIns="0" tIns="0" rIns="0" bIns="0" rtlCol="0"/>
          <a:lstStyle/>
          <a:p>
            <a:endParaRPr/>
          </a:p>
        </p:txBody>
      </p:sp>
      <p:grpSp>
        <p:nvGrpSpPr>
          <p:cNvPr id="18" name="그룹 103"/>
          <p:cNvGrpSpPr/>
          <p:nvPr/>
        </p:nvGrpSpPr>
        <p:grpSpPr>
          <a:xfrm>
            <a:off x="272480" y="76876"/>
            <a:ext cx="199011" cy="736920"/>
            <a:chOff x="4304895" y="1772816"/>
            <a:chExt cx="199011" cy="736920"/>
          </a:xfrm>
          <a:solidFill>
            <a:schemeClr val="bg1"/>
          </a:solidFill>
        </p:grpSpPr>
        <p:sp>
          <p:nvSpPr>
            <p:cNvPr id="19"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0"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6"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28" name="그룹 129"/>
          <p:cNvGrpSpPr/>
          <p:nvPr/>
        </p:nvGrpSpPr>
        <p:grpSpPr>
          <a:xfrm flipH="1">
            <a:off x="9434509" y="76876"/>
            <a:ext cx="199011" cy="736920"/>
            <a:chOff x="4304895" y="1772816"/>
            <a:chExt cx="199011" cy="736920"/>
          </a:xfrm>
          <a:solidFill>
            <a:schemeClr val="bg1"/>
          </a:solidFill>
        </p:grpSpPr>
        <p:sp>
          <p:nvSpPr>
            <p:cNvPr id="29"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0"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2"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4" name="제목 1"/>
          <p:cNvSpPr txBox="1">
            <a:spLocks/>
          </p:cNvSpPr>
          <p:nvPr/>
        </p:nvSpPr>
        <p:spPr>
          <a:xfrm>
            <a:off x="704850" y="228600"/>
            <a:ext cx="4787482" cy="469925"/>
          </a:xfrm>
          <a:prstGeom prst="rect">
            <a:avLst/>
          </a:prstGeom>
        </p:spPr>
        <p:txBody>
          <a:bodyPr lIns="0">
            <a:normAutofit/>
          </a:bodyPr>
          <a:lstStyle>
            <a:lvl1pPr algn="l" rtl="0" eaLnBrk="0" fontAlgn="base" latinLnBrk="1" hangingPunct="0">
              <a:spcBef>
                <a:spcPct val="0"/>
              </a:spcBef>
              <a:spcAft>
                <a:spcPct val="0"/>
              </a:spcAft>
              <a:defRPr sz="2400" b="1" kern="1200" cap="none" baseline="0">
                <a:solidFill>
                  <a:schemeClr val="bg1"/>
                </a:solidFill>
                <a:latin typeface="+mj-ea"/>
                <a:ea typeface="+mj-ea"/>
                <a:cs typeface="Verdana" pitchFamily="34" charset="0"/>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a:lstStyle>
          <a:p>
            <a:r>
              <a:rPr kumimoji="0" lang="en-US" altLang="ko-KR" dirty="0"/>
              <a:t>Exploratory </a:t>
            </a:r>
            <a:r>
              <a:rPr kumimoji="0" lang="en-US" altLang="ko-KR" dirty="0" smtClean="0"/>
              <a:t>Data Analysis</a:t>
            </a:r>
            <a:endParaRPr kumimoji="0" lang="ko-KR" altLang="en-US" dirty="0"/>
          </a:p>
        </p:txBody>
      </p:sp>
      <p:sp>
        <p:nvSpPr>
          <p:cNvPr id="21" name="TextBox 20"/>
          <p:cNvSpPr txBox="1"/>
          <p:nvPr/>
        </p:nvSpPr>
        <p:spPr bwMode="auto">
          <a:xfrm>
            <a:off x="704849" y="1143000"/>
            <a:ext cx="8729659" cy="1231106"/>
          </a:xfrm>
          <a:prstGeom prst="rect">
            <a:avLst/>
          </a:prstGeom>
          <a:noFill/>
        </p:spPr>
        <p:txBody>
          <a:bodyPr wrap="square" lIns="45720" rIns="45720">
            <a:spAutoFit/>
          </a:bodyPr>
          <a:lstStyle/>
          <a:p>
            <a:pPr eaLnBrk="1" hangingPunct="1">
              <a:lnSpc>
                <a:spcPct val="200000"/>
              </a:lnSpc>
              <a:defRPr/>
            </a:pPr>
            <a:r>
              <a:rPr lang="en-US" altLang="ko-KR" sz="1600" b="1" dirty="0" smtClean="0">
                <a:solidFill>
                  <a:schemeClr val="bg1"/>
                </a:solidFill>
                <a:latin typeface="+mn-ea"/>
                <a:ea typeface="+mn-ea"/>
                <a:cs typeface="Arial" pitchFamily="34" charset="0"/>
              </a:rPr>
              <a:t>Salary:</a:t>
            </a:r>
            <a:endParaRPr lang="en-US" altLang="ko-KR" sz="1400" b="1" dirty="0">
              <a:solidFill>
                <a:schemeClr val="bg1"/>
              </a:solidFill>
              <a:latin typeface="+mn-ea"/>
              <a:ea typeface="+mn-ea"/>
              <a:cs typeface="Arial" pitchFamily="34" charset="0"/>
            </a:endParaRPr>
          </a:p>
          <a:p>
            <a:pPr eaLnBrk="1" hangingPunct="1">
              <a:defRPr/>
            </a:pPr>
            <a:r>
              <a:rPr lang="en-US" sz="1400" b="1" dirty="0">
                <a:solidFill>
                  <a:schemeClr val="bg1"/>
                </a:solidFill>
                <a:latin typeface="+mn-ea"/>
                <a:ea typeface="+mn-ea"/>
                <a:cs typeface="Arial" pitchFamily="34" charset="0"/>
              </a:rPr>
              <a:t>Comparatively, women bought more expensive cars than men. Probably because the more expensive the car, the safer it is. Also, as seen here, the higher the annual salary, the higher the car purchase price.</a:t>
            </a:r>
            <a:endParaRPr lang="en-US" altLang="ko-KR" sz="1400" b="1" dirty="0">
              <a:solidFill>
                <a:schemeClr val="bg1"/>
              </a:solidFill>
              <a:latin typeface="+mn-ea"/>
              <a:ea typeface="+mn-ea"/>
              <a:cs typeface="Arial" pitchFamily="34" charset="0"/>
            </a:endParaRPr>
          </a:p>
        </p:txBody>
      </p:sp>
      <p:sp>
        <p:nvSpPr>
          <p:cNvPr id="23" name="object 4"/>
          <p:cNvSpPr/>
          <p:nvPr/>
        </p:nvSpPr>
        <p:spPr>
          <a:xfrm>
            <a:off x="417989" y="619871"/>
            <a:ext cx="3942177" cy="121196"/>
          </a:xfrm>
          <a:prstGeom prst="rect">
            <a:avLst/>
          </a:prstGeom>
          <a:blipFill>
            <a:blip r:embed="rId2" cstate="print">
              <a:duotone>
                <a:prstClr val="black"/>
                <a:schemeClr val="accent1">
                  <a:tint val="45000"/>
                  <a:satMod val="400000"/>
                </a:schemeClr>
              </a:duotone>
            </a:blip>
            <a:stretch>
              <a:fillRect/>
            </a:stretch>
          </a:blipFill>
        </p:spPr>
        <p:txBody>
          <a:bodyPr wrap="square" lIns="0" tIns="0" rIns="0" bIns="0" rtlCol="0"/>
          <a:lstStyle/>
          <a:p>
            <a:endParaRPr/>
          </a:p>
        </p:txBody>
      </p:sp>
      <p:pic>
        <p:nvPicPr>
          <p:cNvPr id="4" name="그림 3"/>
          <p:cNvPicPr>
            <a:picLocks noChangeAspect="1"/>
          </p:cNvPicPr>
          <p:nvPr/>
        </p:nvPicPr>
        <p:blipFill>
          <a:blip r:embed="rId3"/>
          <a:stretch>
            <a:fillRect/>
          </a:stretch>
        </p:blipFill>
        <p:spPr>
          <a:xfrm>
            <a:off x="704849" y="2514601"/>
            <a:ext cx="4291231" cy="2971800"/>
          </a:xfrm>
          <a:prstGeom prst="rect">
            <a:avLst/>
          </a:prstGeom>
        </p:spPr>
      </p:pic>
      <p:sp>
        <p:nvSpPr>
          <p:cNvPr id="17" name="TextBox 16"/>
          <p:cNvSpPr txBox="1"/>
          <p:nvPr/>
        </p:nvSpPr>
        <p:spPr bwMode="auto">
          <a:xfrm>
            <a:off x="5181600" y="2441700"/>
            <a:ext cx="3962400" cy="738664"/>
          </a:xfrm>
          <a:prstGeom prst="rect">
            <a:avLst/>
          </a:prstGeom>
          <a:noFill/>
        </p:spPr>
        <p:txBody>
          <a:bodyPr wrap="square" lIns="45720" rIns="45720">
            <a:spAutoFit/>
          </a:bodyPr>
          <a:lstStyle/>
          <a:p>
            <a:pPr eaLnBrk="1" hangingPunct="1">
              <a:defRPr/>
            </a:pPr>
            <a:r>
              <a:rPr lang="en-US" altLang="ko-KR" sz="1400" b="1" dirty="0" smtClean="0">
                <a:solidFill>
                  <a:schemeClr val="bg1"/>
                </a:solidFill>
                <a:latin typeface="+mn-ea"/>
                <a:ea typeface="+mn-ea"/>
                <a:cs typeface="Arial" pitchFamily="34" charset="0"/>
              </a:rPr>
              <a:t>I used ‘Predict’ and ‘lm’ to predict the car price when the salary is $65,000. The result is $45,843.69</a:t>
            </a:r>
            <a:endParaRPr lang="en-US" altLang="ko-KR" sz="1200" b="1" dirty="0">
              <a:solidFill>
                <a:schemeClr val="bg1"/>
              </a:solidFill>
              <a:latin typeface="+mn-ea"/>
              <a:ea typeface="+mn-ea"/>
              <a:cs typeface="Arial" pitchFamily="34" charset="0"/>
            </a:endParaRPr>
          </a:p>
        </p:txBody>
      </p:sp>
      <p:pic>
        <p:nvPicPr>
          <p:cNvPr id="5" name="그림 4"/>
          <p:cNvPicPr>
            <a:picLocks noChangeAspect="1"/>
          </p:cNvPicPr>
          <p:nvPr/>
        </p:nvPicPr>
        <p:blipFill>
          <a:blip r:embed="rId4"/>
          <a:stretch>
            <a:fillRect/>
          </a:stretch>
        </p:blipFill>
        <p:spPr>
          <a:xfrm>
            <a:off x="5181600" y="3476173"/>
            <a:ext cx="2066925" cy="447675"/>
          </a:xfrm>
          <a:prstGeom prst="rect">
            <a:avLst/>
          </a:prstGeom>
        </p:spPr>
      </p:pic>
      <p:pic>
        <p:nvPicPr>
          <p:cNvPr id="6" name="그림 5"/>
          <p:cNvPicPr>
            <a:picLocks noChangeAspect="1"/>
          </p:cNvPicPr>
          <p:nvPr/>
        </p:nvPicPr>
        <p:blipFill>
          <a:blip r:embed="rId5"/>
          <a:stretch>
            <a:fillRect/>
          </a:stretch>
        </p:blipFill>
        <p:spPr>
          <a:xfrm>
            <a:off x="5181600" y="4117630"/>
            <a:ext cx="3381375" cy="238125"/>
          </a:xfrm>
          <a:prstGeom prst="rect">
            <a:avLst/>
          </a:prstGeom>
        </p:spPr>
      </p:pic>
      <p:pic>
        <p:nvPicPr>
          <p:cNvPr id="7" name="그림 6"/>
          <p:cNvPicPr>
            <a:picLocks noChangeAspect="1"/>
          </p:cNvPicPr>
          <p:nvPr/>
        </p:nvPicPr>
        <p:blipFill>
          <a:blip r:embed="rId6"/>
          <a:stretch>
            <a:fillRect/>
          </a:stretch>
        </p:blipFill>
        <p:spPr>
          <a:xfrm>
            <a:off x="5181600" y="4551717"/>
            <a:ext cx="4171950" cy="352425"/>
          </a:xfrm>
          <a:prstGeom prst="rect">
            <a:avLst/>
          </a:prstGeom>
        </p:spPr>
      </p:pic>
      <p:pic>
        <p:nvPicPr>
          <p:cNvPr id="8" name="그림 7"/>
          <p:cNvPicPr>
            <a:picLocks noChangeAspect="1"/>
          </p:cNvPicPr>
          <p:nvPr/>
        </p:nvPicPr>
        <p:blipFill>
          <a:blip r:embed="rId7"/>
          <a:stretch>
            <a:fillRect/>
          </a:stretch>
        </p:blipFill>
        <p:spPr>
          <a:xfrm>
            <a:off x="5181600" y="5076825"/>
            <a:ext cx="1885950" cy="257175"/>
          </a:xfrm>
          <a:prstGeom prst="rect">
            <a:avLst/>
          </a:prstGeom>
        </p:spPr>
      </p:pic>
    </p:spTree>
    <p:extLst>
      <p:ext uri="{BB962C8B-B14F-4D97-AF65-F5344CB8AC3E}">
        <p14:creationId xmlns:p14="http://schemas.microsoft.com/office/powerpoint/2010/main" val="90686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4"/>
          <p:cNvSpPr/>
          <p:nvPr/>
        </p:nvSpPr>
        <p:spPr>
          <a:xfrm>
            <a:off x="557698" y="5305404"/>
            <a:ext cx="2286000" cy="304427"/>
          </a:xfrm>
          <a:prstGeom prst="rect">
            <a:avLst/>
          </a:prstGeom>
          <a:blipFill>
            <a:blip r:embed="rId2" cstate="print">
              <a:duotone>
                <a:prstClr val="black"/>
                <a:schemeClr val="accent4">
                  <a:tint val="45000"/>
                  <a:satMod val="400000"/>
                </a:schemeClr>
              </a:duotone>
            </a:blip>
            <a:stretch>
              <a:fillRect/>
            </a:stretch>
          </a:blipFill>
        </p:spPr>
        <p:txBody>
          <a:bodyPr wrap="square" lIns="0" tIns="0" rIns="0" bIns="0" rtlCol="0"/>
          <a:lstStyle/>
          <a:p>
            <a:endParaRPr/>
          </a:p>
        </p:txBody>
      </p:sp>
      <p:grpSp>
        <p:nvGrpSpPr>
          <p:cNvPr id="18" name="그룹 103"/>
          <p:cNvGrpSpPr/>
          <p:nvPr/>
        </p:nvGrpSpPr>
        <p:grpSpPr>
          <a:xfrm>
            <a:off x="272480" y="76876"/>
            <a:ext cx="199011" cy="736920"/>
            <a:chOff x="4304895" y="1772816"/>
            <a:chExt cx="199011" cy="736920"/>
          </a:xfrm>
          <a:solidFill>
            <a:schemeClr val="bg1"/>
          </a:solidFill>
        </p:grpSpPr>
        <p:sp>
          <p:nvSpPr>
            <p:cNvPr id="19" name="직사각형 18"/>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0" name="직사각형 19"/>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26" name="직사각형 20"/>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grpSp>
        <p:nvGrpSpPr>
          <p:cNvPr id="28" name="그룹 129"/>
          <p:cNvGrpSpPr/>
          <p:nvPr/>
        </p:nvGrpSpPr>
        <p:grpSpPr>
          <a:xfrm flipH="1">
            <a:off x="9434509" y="76876"/>
            <a:ext cx="199011" cy="736920"/>
            <a:chOff x="4304895" y="1772816"/>
            <a:chExt cx="199011" cy="736920"/>
          </a:xfrm>
          <a:solidFill>
            <a:schemeClr val="bg1"/>
          </a:solidFill>
        </p:grpSpPr>
        <p:sp>
          <p:nvSpPr>
            <p:cNvPr id="29" name="직사각형 15"/>
            <p:cNvSpPr/>
            <p:nvPr/>
          </p:nvSpPr>
          <p:spPr>
            <a:xfrm>
              <a:off x="4304928" y="1772817"/>
              <a:ext cx="91974" cy="7200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0" name="직사각형 16"/>
            <p:cNvSpPr/>
            <p:nvPr/>
          </p:nvSpPr>
          <p:spPr>
            <a:xfrm>
              <a:off x="4304895" y="2420889"/>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sp>
          <p:nvSpPr>
            <p:cNvPr id="32" name="직사각형 17"/>
            <p:cNvSpPr/>
            <p:nvPr/>
          </p:nvSpPr>
          <p:spPr>
            <a:xfrm>
              <a:off x="4304895" y="1772816"/>
              <a:ext cx="199011" cy="88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latinLnBrk="1" hangingPunct="1">
                <a:spcBef>
                  <a:spcPts val="0"/>
                </a:spcBef>
                <a:spcAft>
                  <a:spcPts val="0"/>
                </a:spcAft>
                <a:defRPr/>
              </a:pPr>
              <a:endParaRPr kumimoji="0" lang="ko-KR" altLang="en-US">
                <a:solidFill>
                  <a:prstClr val="white"/>
                </a:solidFill>
              </a:endParaRPr>
            </a:p>
          </p:txBody>
        </p:sp>
      </p:grpSp>
      <p:sp>
        <p:nvSpPr>
          <p:cNvPr id="34" name="제목 1"/>
          <p:cNvSpPr txBox="1">
            <a:spLocks/>
          </p:cNvSpPr>
          <p:nvPr/>
        </p:nvSpPr>
        <p:spPr>
          <a:xfrm>
            <a:off x="704850" y="228600"/>
            <a:ext cx="4787482" cy="469925"/>
          </a:xfrm>
          <a:prstGeom prst="rect">
            <a:avLst/>
          </a:prstGeom>
        </p:spPr>
        <p:txBody>
          <a:bodyPr lIns="0">
            <a:normAutofit/>
          </a:bodyPr>
          <a:lstStyle>
            <a:lvl1pPr algn="l" rtl="0" eaLnBrk="0" fontAlgn="base" latinLnBrk="1" hangingPunct="0">
              <a:spcBef>
                <a:spcPct val="0"/>
              </a:spcBef>
              <a:spcAft>
                <a:spcPct val="0"/>
              </a:spcAft>
              <a:defRPr sz="2400" b="1" kern="1200" cap="none" baseline="0">
                <a:solidFill>
                  <a:schemeClr val="bg1"/>
                </a:solidFill>
                <a:latin typeface="+mj-ea"/>
                <a:ea typeface="+mj-ea"/>
                <a:cs typeface="Verdana" pitchFamily="34" charset="0"/>
              </a:defRPr>
            </a:lvl1pPr>
            <a:lvl2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2pPr>
            <a:lvl3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3pPr>
            <a:lvl4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4pPr>
            <a:lvl5pPr algn="ctr" rtl="0" eaLnBrk="0" fontAlgn="base" latinLnBrk="1" hangingPunct="0">
              <a:spcBef>
                <a:spcPct val="0"/>
              </a:spcBef>
              <a:spcAft>
                <a:spcPct val="0"/>
              </a:spcAft>
              <a:defRPr sz="4400">
                <a:solidFill>
                  <a:schemeClr val="tx1"/>
                </a:solidFill>
                <a:latin typeface="Verdana" pitchFamily="34" charset="0"/>
                <a:ea typeface="맑은 고딕" pitchFamily="50" charset="-127"/>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defRPr>
            </a:lvl9pPr>
          </a:lstStyle>
          <a:p>
            <a:r>
              <a:rPr kumimoji="0" lang="en-US" altLang="ko-KR" dirty="0"/>
              <a:t>Exploratory </a:t>
            </a:r>
            <a:r>
              <a:rPr kumimoji="0" lang="en-US" altLang="ko-KR" dirty="0" smtClean="0"/>
              <a:t>Data Analysis</a:t>
            </a:r>
            <a:endParaRPr kumimoji="0" lang="ko-KR" altLang="en-US" dirty="0"/>
          </a:p>
        </p:txBody>
      </p:sp>
      <p:sp>
        <p:nvSpPr>
          <p:cNvPr id="21" name="TextBox 20"/>
          <p:cNvSpPr txBox="1"/>
          <p:nvPr/>
        </p:nvSpPr>
        <p:spPr bwMode="auto">
          <a:xfrm>
            <a:off x="704849" y="1143000"/>
            <a:ext cx="8729659" cy="506357"/>
          </a:xfrm>
          <a:prstGeom prst="rect">
            <a:avLst/>
          </a:prstGeom>
          <a:noFill/>
        </p:spPr>
        <p:txBody>
          <a:bodyPr wrap="square" lIns="45720" rIns="45720">
            <a:spAutoFit/>
          </a:bodyPr>
          <a:lstStyle/>
          <a:p>
            <a:pPr eaLnBrk="1" hangingPunct="1">
              <a:lnSpc>
                <a:spcPct val="200000"/>
              </a:lnSpc>
              <a:defRPr/>
            </a:pPr>
            <a:r>
              <a:rPr lang="en-US" altLang="ko-KR" sz="1600" b="1" dirty="0" smtClean="0">
                <a:solidFill>
                  <a:schemeClr val="bg1"/>
                </a:solidFill>
                <a:latin typeface="+mn-ea"/>
                <a:ea typeface="+mn-ea"/>
                <a:cs typeface="Arial" pitchFamily="34" charset="0"/>
              </a:rPr>
              <a:t>Net Worth:</a:t>
            </a:r>
            <a:endParaRPr lang="en-US" altLang="ko-KR" sz="1600" b="1" dirty="0">
              <a:solidFill>
                <a:schemeClr val="bg1"/>
              </a:solidFill>
              <a:latin typeface="+mn-ea"/>
              <a:ea typeface="+mn-ea"/>
              <a:cs typeface="Arial" pitchFamily="34" charset="0"/>
            </a:endParaRPr>
          </a:p>
        </p:txBody>
      </p:sp>
      <p:sp>
        <p:nvSpPr>
          <p:cNvPr id="23" name="object 4"/>
          <p:cNvSpPr/>
          <p:nvPr/>
        </p:nvSpPr>
        <p:spPr>
          <a:xfrm>
            <a:off x="417989" y="619871"/>
            <a:ext cx="3942177" cy="121196"/>
          </a:xfrm>
          <a:prstGeom prst="rect">
            <a:avLst/>
          </a:prstGeom>
          <a:blipFill>
            <a:blip r:embed="rId2" cstate="print">
              <a:duotone>
                <a:prstClr val="black"/>
                <a:schemeClr val="accent1">
                  <a:tint val="45000"/>
                  <a:satMod val="400000"/>
                </a:schemeClr>
              </a:duotone>
            </a:blip>
            <a:stretch>
              <a:fillRect/>
            </a:stretch>
          </a:blipFill>
        </p:spPr>
        <p:txBody>
          <a:bodyPr wrap="square" lIns="0" tIns="0" rIns="0" bIns="0" rtlCol="0"/>
          <a:lstStyle/>
          <a:p>
            <a:endParaRPr/>
          </a:p>
        </p:txBody>
      </p:sp>
      <p:pic>
        <p:nvPicPr>
          <p:cNvPr id="3" name="그림 2"/>
          <p:cNvPicPr>
            <a:picLocks noChangeAspect="1"/>
          </p:cNvPicPr>
          <p:nvPr/>
        </p:nvPicPr>
        <p:blipFill>
          <a:blip r:embed="rId3"/>
          <a:stretch>
            <a:fillRect/>
          </a:stretch>
        </p:blipFill>
        <p:spPr>
          <a:xfrm>
            <a:off x="4953000" y="1728879"/>
            <a:ext cx="4331811" cy="2919917"/>
          </a:xfrm>
          <a:prstGeom prst="rect">
            <a:avLst/>
          </a:prstGeom>
        </p:spPr>
      </p:pic>
      <p:pic>
        <p:nvPicPr>
          <p:cNvPr id="4" name="그림 3"/>
          <p:cNvPicPr>
            <a:picLocks noChangeAspect="1"/>
          </p:cNvPicPr>
          <p:nvPr/>
        </p:nvPicPr>
        <p:blipFill>
          <a:blip r:embed="rId4"/>
          <a:stretch>
            <a:fillRect/>
          </a:stretch>
        </p:blipFill>
        <p:spPr>
          <a:xfrm>
            <a:off x="734666" y="1724970"/>
            <a:ext cx="4150522" cy="2923826"/>
          </a:xfrm>
          <a:prstGeom prst="rect">
            <a:avLst/>
          </a:prstGeom>
        </p:spPr>
      </p:pic>
      <p:pic>
        <p:nvPicPr>
          <p:cNvPr id="5" name="그림 4"/>
          <p:cNvPicPr>
            <a:picLocks noChangeAspect="1"/>
          </p:cNvPicPr>
          <p:nvPr/>
        </p:nvPicPr>
        <p:blipFill>
          <a:blip r:embed="rId5"/>
          <a:stretch>
            <a:fillRect/>
          </a:stretch>
        </p:blipFill>
        <p:spPr>
          <a:xfrm>
            <a:off x="734666" y="4724409"/>
            <a:ext cx="3914775" cy="466725"/>
          </a:xfrm>
          <a:prstGeom prst="rect">
            <a:avLst/>
          </a:prstGeom>
        </p:spPr>
      </p:pic>
      <p:sp>
        <p:nvSpPr>
          <p:cNvPr id="7" name="직사각형 6"/>
          <p:cNvSpPr/>
          <p:nvPr/>
        </p:nvSpPr>
        <p:spPr>
          <a:xfrm>
            <a:off x="704849" y="5305404"/>
            <a:ext cx="3553134" cy="954107"/>
          </a:xfrm>
          <a:prstGeom prst="rect">
            <a:avLst/>
          </a:prstGeom>
        </p:spPr>
        <p:txBody>
          <a:bodyPr wrap="square">
            <a:spAutoFit/>
          </a:bodyPr>
          <a:lstStyle/>
          <a:p>
            <a:r>
              <a:rPr lang="en-US" altLang="ko-KR" sz="1400" b="1" dirty="0">
                <a:solidFill>
                  <a:schemeClr val="bg1"/>
                </a:solidFill>
                <a:latin typeface="+mn-ea"/>
                <a:cs typeface="Arial" pitchFamily="34" charset="0"/>
              </a:rPr>
              <a:t>I used ‘Predict’ and ‘lm’ to predict </a:t>
            </a:r>
            <a:r>
              <a:rPr lang="en-US" sz="1400" b="1" dirty="0">
                <a:solidFill>
                  <a:schemeClr val="bg1"/>
                </a:solidFill>
                <a:latin typeface="+mn-ea"/>
                <a:cs typeface="Arial" pitchFamily="34" charset="0"/>
              </a:rPr>
              <a:t>at</a:t>
            </a:r>
            <a:r>
              <a:rPr lang="en-US" sz="1400" dirty="0" smtClean="0">
                <a:solidFill>
                  <a:srgbClr val="333333"/>
                </a:solidFill>
                <a:latin typeface="Helvetica Neue"/>
              </a:rPr>
              <a:t> </a:t>
            </a:r>
            <a:r>
              <a:rPr lang="en-US" sz="1400" b="1" dirty="0">
                <a:solidFill>
                  <a:schemeClr val="bg1"/>
                </a:solidFill>
                <a:latin typeface="+mn-ea"/>
                <a:cs typeface="Arial" pitchFamily="34" charset="0"/>
              </a:rPr>
              <a:t>with 65,000 annual Salary and 500000 </a:t>
            </a:r>
            <a:r>
              <a:rPr lang="en-US" sz="1400" b="1" dirty="0" err="1">
                <a:solidFill>
                  <a:schemeClr val="bg1"/>
                </a:solidFill>
                <a:latin typeface="+mn-ea"/>
                <a:cs typeface="Arial" pitchFamily="34" charset="0"/>
              </a:rPr>
              <a:t>networth</a:t>
            </a:r>
            <a:r>
              <a:rPr lang="en-US" sz="1400" b="1" dirty="0">
                <a:solidFill>
                  <a:schemeClr val="bg1"/>
                </a:solidFill>
                <a:latin typeface="+mn-ea"/>
                <a:cs typeface="Arial" pitchFamily="34" charset="0"/>
              </a:rPr>
              <a:t> the </a:t>
            </a:r>
            <a:r>
              <a:rPr lang="en-US" sz="1400" b="1" dirty="0" err="1">
                <a:solidFill>
                  <a:schemeClr val="bg1"/>
                </a:solidFill>
                <a:latin typeface="+mn-ea"/>
                <a:cs typeface="Arial" pitchFamily="34" charset="0"/>
              </a:rPr>
              <a:t>car_purchase_amount</a:t>
            </a:r>
            <a:r>
              <a:rPr lang="en-US" sz="1400" b="1" dirty="0">
                <a:solidFill>
                  <a:schemeClr val="bg1"/>
                </a:solidFill>
                <a:latin typeface="+mn-ea"/>
                <a:cs typeface="Arial" pitchFamily="34" charset="0"/>
              </a:rPr>
              <a:t> will be $47865.01</a:t>
            </a:r>
            <a:r>
              <a:rPr lang="en-US" sz="1400" dirty="0">
                <a:solidFill>
                  <a:srgbClr val="333333"/>
                </a:solidFill>
                <a:latin typeface="Helvetica Neue"/>
              </a:rPr>
              <a:t>.</a:t>
            </a:r>
            <a:endParaRPr lang="en-US" sz="1400" dirty="0"/>
          </a:p>
        </p:txBody>
      </p:sp>
      <p:pic>
        <p:nvPicPr>
          <p:cNvPr id="8" name="그림 7"/>
          <p:cNvPicPr>
            <a:picLocks noChangeAspect="1"/>
          </p:cNvPicPr>
          <p:nvPr/>
        </p:nvPicPr>
        <p:blipFill>
          <a:blip r:embed="rId6"/>
          <a:stretch>
            <a:fillRect/>
          </a:stretch>
        </p:blipFill>
        <p:spPr>
          <a:xfrm>
            <a:off x="4969565" y="5773993"/>
            <a:ext cx="1219200" cy="190500"/>
          </a:xfrm>
          <a:prstGeom prst="rect">
            <a:avLst/>
          </a:prstGeom>
        </p:spPr>
      </p:pic>
      <p:pic>
        <p:nvPicPr>
          <p:cNvPr id="9" name="그림 8"/>
          <p:cNvPicPr>
            <a:picLocks noChangeAspect="1"/>
          </p:cNvPicPr>
          <p:nvPr/>
        </p:nvPicPr>
        <p:blipFill>
          <a:blip r:embed="rId7"/>
          <a:stretch>
            <a:fillRect/>
          </a:stretch>
        </p:blipFill>
        <p:spPr>
          <a:xfrm>
            <a:off x="4969565" y="5305404"/>
            <a:ext cx="3400425" cy="400050"/>
          </a:xfrm>
          <a:prstGeom prst="rect">
            <a:avLst/>
          </a:prstGeom>
        </p:spPr>
      </p:pic>
      <p:pic>
        <p:nvPicPr>
          <p:cNvPr id="10" name="그림 9"/>
          <p:cNvPicPr>
            <a:picLocks noChangeAspect="1"/>
          </p:cNvPicPr>
          <p:nvPr/>
        </p:nvPicPr>
        <p:blipFill>
          <a:blip r:embed="rId8"/>
          <a:stretch>
            <a:fillRect/>
          </a:stretch>
        </p:blipFill>
        <p:spPr>
          <a:xfrm>
            <a:off x="4969565" y="6028223"/>
            <a:ext cx="4724400" cy="228600"/>
          </a:xfrm>
          <a:prstGeom prst="rect">
            <a:avLst/>
          </a:prstGeom>
        </p:spPr>
      </p:pic>
      <p:pic>
        <p:nvPicPr>
          <p:cNvPr id="11" name="그림 10"/>
          <p:cNvPicPr>
            <a:picLocks noChangeAspect="1"/>
          </p:cNvPicPr>
          <p:nvPr/>
        </p:nvPicPr>
        <p:blipFill>
          <a:blip r:embed="rId9"/>
          <a:stretch>
            <a:fillRect/>
          </a:stretch>
        </p:blipFill>
        <p:spPr>
          <a:xfrm>
            <a:off x="4969565" y="6320553"/>
            <a:ext cx="1876425" cy="228600"/>
          </a:xfrm>
          <a:prstGeom prst="rect">
            <a:avLst/>
          </a:prstGeom>
        </p:spPr>
      </p:pic>
      <p:sp>
        <p:nvSpPr>
          <p:cNvPr id="2" name="타원 1"/>
          <p:cNvSpPr/>
          <p:nvPr/>
        </p:nvSpPr>
        <p:spPr>
          <a:xfrm>
            <a:off x="733129" y="4868729"/>
            <a:ext cx="3962400" cy="233363"/>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00" dirty="0" smtClean="0">
              <a:solidFill>
                <a:schemeClr val="tx1"/>
              </a:solidFill>
              <a:latin typeface="+mn-ea"/>
            </a:endParaRPr>
          </a:p>
        </p:txBody>
      </p:sp>
    </p:spTree>
    <p:extLst>
      <p:ext uri="{BB962C8B-B14F-4D97-AF65-F5344CB8AC3E}">
        <p14:creationId xmlns:p14="http://schemas.microsoft.com/office/powerpoint/2010/main" val="2036926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Samsung smart">
      <a:dk1>
        <a:sysClr val="windowText" lastClr="000000"/>
      </a:dk1>
      <a:lt1>
        <a:sysClr val="window" lastClr="FFFFFF"/>
      </a:lt1>
      <a:dk2>
        <a:srgbClr val="006270"/>
      </a:dk2>
      <a:lt2>
        <a:srgbClr val="FBFEC6"/>
      </a:lt2>
      <a:accent1>
        <a:srgbClr val="9DC815"/>
      </a:accent1>
      <a:accent2>
        <a:srgbClr val="F5A200"/>
      </a:accent2>
      <a:accent3>
        <a:srgbClr val="009CE1"/>
      </a:accent3>
      <a:accent4>
        <a:srgbClr val="EA609E"/>
      </a:accent4>
      <a:accent5>
        <a:srgbClr val="1428A0"/>
      </a:accent5>
      <a:accent6>
        <a:srgbClr val="009592"/>
      </a:accent6>
      <a:hlink>
        <a:srgbClr val="A17345"/>
      </a:hlink>
      <a:folHlink>
        <a:srgbClr val="9A9A9A"/>
      </a:folHlink>
    </a:clrScheme>
    <a:fontScheme name="Samsung SDS">
      <a:majorFont>
        <a:latin typeface="Verdana"/>
        <a:ea typeface="맑은 고딕"/>
        <a:cs typeface=""/>
      </a:majorFont>
      <a:minorFont>
        <a:latin typeface="Verdana"/>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dirty="0" smtClean="0">
            <a:solidFill>
              <a:schemeClr val="tx1"/>
            </a:solidFill>
            <a:latin typeface="+mn-ea"/>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dk1"/>
        </a:lnRef>
        <a:fillRef idx="0">
          <a:schemeClr val="dk1"/>
        </a:fillRef>
        <a:effectRef idx="0">
          <a:schemeClr val="dk1"/>
        </a:effectRef>
        <a:fontRef idx="minor">
          <a:schemeClr val="tx1"/>
        </a:fontRef>
      </a:style>
    </a:lnDef>
    <a:txDef>
      <a:spPr/>
      <a:bodyPr vert="horz" lIns="0" tIns="45720" rIns="0" bIns="45720" rtlCol="0">
        <a:spAutoFit/>
      </a:bodyPr>
      <a:lstStyle>
        <a:defPPr>
          <a:defRPr dirty="0" err="1"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91520</TotalTime>
  <Words>423</Words>
  <Application>Microsoft Office PowerPoint</Application>
  <PresentationFormat>A4 용지(210x297mm)</PresentationFormat>
  <Paragraphs>58</Paragraphs>
  <Slides>10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vt:i4>
      </vt:variant>
    </vt:vector>
  </HeadingPairs>
  <TitlesOfParts>
    <vt:vector size="17" baseType="lpstr">
      <vt:lpstr>Helvetica Neue</vt:lpstr>
      <vt:lpstr>굴림</vt:lpstr>
      <vt:lpstr>맑은 고딕</vt:lpstr>
      <vt:lpstr>Arial</vt:lpstr>
      <vt:lpstr>Verdana</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SEC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prof</dc:creator>
  <cp:lastModifiedBy>SeungSong</cp:lastModifiedBy>
  <cp:revision>2381</cp:revision>
  <cp:lastPrinted>2022-11-30T16:11:16Z</cp:lastPrinted>
  <dcterms:created xsi:type="dcterms:W3CDTF">2012-08-21T02:30:08Z</dcterms:created>
  <dcterms:modified xsi:type="dcterms:W3CDTF">2022-12-08T00:56:31Z</dcterms:modified>
</cp:coreProperties>
</file>