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9" r:id="rId4"/>
    <p:sldId id="275" r:id="rId5"/>
    <p:sldId id="276" r:id="rId6"/>
    <p:sldId id="257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62" r:id="rId17"/>
    <p:sldId id="274" r:id="rId18"/>
    <p:sldId id="270" r:id="rId19"/>
    <p:sldId id="277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374E5B"/>
    <a:srgbClr val="374850"/>
    <a:srgbClr val="00499F"/>
    <a:srgbClr val="65482B"/>
    <a:srgbClr val="C75806"/>
    <a:srgbClr val="000000"/>
    <a:srgbClr val="0CC1E0"/>
    <a:srgbClr val="1B00FE"/>
    <a:srgbClr val="0CA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36E30-AA03-46EE-880A-8531F6A88E93}" v="497" dt="2021-11-30T09:49:41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>
      <p:cViewPr varScale="1">
        <p:scale>
          <a:sx n="100" d="100"/>
          <a:sy n="100" d="100"/>
        </p:scale>
        <p:origin x="19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승주" userId="74eeee415ec7087e" providerId="LiveId" clId="{B6836E30-AA03-46EE-880A-8531F6A88E93}"/>
    <pc:docChg chg="undo redo custSel addSld delSld modSld sldOrd">
      <pc:chgData name="남 승주" userId="74eeee415ec7087e" providerId="LiveId" clId="{B6836E30-AA03-46EE-880A-8531F6A88E93}" dt="2021-11-30T09:50:02.208" v="4999" actId="1076"/>
      <pc:docMkLst>
        <pc:docMk/>
      </pc:docMkLst>
      <pc:sldChg chg="modSp mod">
        <pc:chgData name="남 승주" userId="74eeee415ec7087e" providerId="LiveId" clId="{B6836E30-AA03-46EE-880A-8531F6A88E93}" dt="2021-11-30T03:20:45.429" v="872" actId="2711"/>
        <pc:sldMkLst>
          <pc:docMk/>
          <pc:sldMk cId="0" sldId="256"/>
        </pc:sldMkLst>
        <pc:spChg chg="mod">
          <ac:chgData name="남 승주" userId="74eeee415ec7087e" providerId="LiveId" clId="{B6836E30-AA03-46EE-880A-8531F6A88E93}" dt="2021-11-30T03:20:45.429" v="872" actId="2711"/>
          <ac:spMkLst>
            <pc:docMk/>
            <pc:sldMk cId="0" sldId="256"/>
            <ac:spMk id="34828" creationId="{170A9418-D3F2-48B8-91E8-0A60D2183FE1}"/>
          </ac:spMkLst>
        </pc:spChg>
        <pc:spChg chg="mod">
          <ac:chgData name="남 승주" userId="74eeee415ec7087e" providerId="LiveId" clId="{B6836E30-AA03-46EE-880A-8531F6A88E93}" dt="2021-11-30T02:43:16.438" v="0" actId="2711"/>
          <ac:spMkLst>
            <pc:docMk/>
            <pc:sldMk cId="0" sldId="256"/>
            <ac:spMk id="34830" creationId="{8A3D24F1-BDA6-4CF1-B27D-3D27C92EBBF2}"/>
          </ac:spMkLst>
        </pc:spChg>
      </pc:sldChg>
      <pc:sldChg chg="addSp delSp modSp mod modNotesTx">
        <pc:chgData name="남 승주" userId="74eeee415ec7087e" providerId="LiveId" clId="{B6836E30-AA03-46EE-880A-8531F6A88E93}" dt="2021-11-30T06:33:03.235" v="3431" actId="1582"/>
        <pc:sldMkLst>
          <pc:docMk/>
          <pc:sldMk cId="0" sldId="257"/>
        </pc:sldMkLst>
        <pc:spChg chg="add del mod">
          <ac:chgData name="남 승주" userId="74eeee415ec7087e" providerId="LiveId" clId="{B6836E30-AA03-46EE-880A-8531F6A88E93}" dt="2021-11-30T06:24:22.646" v="3171" actId="478"/>
          <ac:spMkLst>
            <pc:docMk/>
            <pc:sldMk cId="0" sldId="257"/>
            <ac:spMk id="2" creationId="{DF8404EF-44F9-4F25-82CB-90663E6D490A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5" creationId="{A53F0A10-9FF5-46EA-B7B0-84B110B978B1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7" creationId="{4BE6C1B9-43CF-48A5-827E-135002401030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8" creationId="{53DBCED1-4B30-4560-BA71-AA18CDA1189C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9" creationId="{FB140FCB-C3CF-4C31-A219-293D04029A49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12" creationId="{D06B6541-0665-4E42-928B-DB59D7CC0B81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15" creationId="{0FD79DD7-3B62-440B-B3B1-8197A1588339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16" creationId="{2192B70C-02E6-4896-81C6-C42195BC8CA2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17" creationId="{3AD65ABE-E1EF-4695-95A5-F2600B3FF54E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18" creationId="{440904B4-11F8-4602-AEBE-85BE1D404C7C}"/>
          </ac:spMkLst>
        </pc:spChg>
        <pc:spChg chg="add del mod">
          <ac:chgData name="남 승주" userId="74eeee415ec7087e" providerId="LiveId" clId="{B6836E30-AA03-46EE-880A-8531F6A88E93}" dt="2021-11-30T06:24:17.349" v="3168"/>
          <ac:spMkLst>
            <pc:docMk/>
            <pc:sldMk cId="0" sldId="257"/>
            <ac:spMk id="19" creationId="{FA24B395-5BD7-4721-B2ED-0E9698495911}"/>
          </ac:spMkLst>
        </pc:spChg>
        <pc:spChg chg="add mod">
          <ac:chgData name="남 승주" userId="74eeee415ec7087e" providerId="LiveId" clId="{B6836E30-AA03-46EE-880A-8531F6A88E93}" dt="2021-11-30T06:33:03.235" v="3431" actId="1582"/>
          <ac:spMkLst>
            <pc:docMk/>
            <pc:sldMk cId="0" sldId="257"/>
            <ac:spMk id="21" creationId="{8A24A72F-E697-4FDD-AA2B-6C44AEEA327A}"/>
          </ac:spMkLst>
        </pc:spChg>
        <pc:spChg chg="add mod">
          <ac:chgData name="남 승주" userId="74eeee415ec7087e" providerId="LiveId" clId="{B6836E30-AA03-46EE-880A-8531F6A88E93}" dt="2021-11-30T06:29:26.855" v="3320" actId="207"/>
          <ac:spMkLst>
            <pc:docMk/>
            <pc:sldMk cId="0" sldId="257"/>
            <ac:spMk id="22" creationId="{3043A1E9-0B90-441D-9160-B8709254C4D2}"/>
          </ac:spMkLst>
        </pc:spChg>
        <pc:spChg chg="add mod">
          <ac:chgData name="남 승주" userId="74eeee415ec7087e" providerId="LiveId" clId="{B6836E30-AA03-46EE-880A-8531F6A88E93}" dt="2021-11-30T06:29:09.981" v="3318" actId="207"/>
          <ac:spMkLst>
            <pc:docMk/>
            <pc:sldMk cId="0" sldId="257"/>
            <ac:spMk id="23" creationId="{8A29EF95-6198-4265-8A1C-65ADB9C373EC}"/>
          </ac:spMkLst>
        </pc:spChg>
        <pc:spChg chg="add mod">
          <ac:chgData name="남 승주" userId="74eeee415ec7087e" providerId="LiveId" clId="{B6836E30-AA03-46EE-880A-8531F6A88E93}" dt="2021-11-30T06:28:26.836" v="3314" actId="2711"/>
          <ac:spMkLst>
            <pc:docMk/>
            <pc:sldMk cId="0" sldId="257"/>
            <ac:spMk id="24" creationId="{BB2FF3BA-F97C-429A-9361-C6F79BFF68BA}"/>
          </ac:spMkLst>
        </pc:spChg>
        <pc:spChg chg="add mod">
          <ac:chgData name="남 승주" userId="74eeee415ec7087e" providerId="LiveId" clId="{B6836E30-AA03-46EE-880A-8531F6A88E93}" dt="2021-11-30T06:30:58.800" v="3337" actId="207"/>
          <ac:spMkLst>
            <pc:docMk/>
            <pc:sldMk cId="0" sldId="257"/>
            <ac:spMk id="27" creationId="{29BD079C-1581-4B64-976C-E9463C48BA69}"/>
          </ac:spMkLst>
        </pc:spChg>
        <pc:spChg chg="add mod">
          <ac:chgData name="남 승주" userId="74eeee415ec7087e" providerId="LiveId" clId="{B6836E30-AA03-46EE-880A-8531F6A88E93}" dt="2021-11-30T06:28:26.836" v="3314" actId="2711"/>
          <ac:spMkLst>
            <pc:docMk/>
            <pc:sldMk cId="0" sldId="257"/>
            <ac:spMk id="30" creationId="{77DCAEE9-022E-44A8-8D3B-DD12F0551B1B}"/>
          </ac:spMkLst>
        </pc:spChg>
        <pc:spChg chg="add mod">
          <ac:chgData name="남 승주" userId="74eeee415ec7087e" providerId="LiveId" clId="{B6836E30-AA03-46EE-880A-8531F6A88E93}" dt="2021-11-30T06:30:26.337" v="3331" actId="14100"/>
          <ac:spMkLst>
            <pc:docMk/>
            <pc:sldMk cId="0" sldId="257"/>
            <ac:spMk id="31" creationId="{C925C0CC-81FF-46EE-9E97-B143AB4522C0}"/>
          </ac:spMkLst>
        </pc:spChg>
        <pc:spChg chg="add mod">
          <ac:chgData name="남 승주" userId="74eeee415ec7087e" providerId="LiveId" clId="{B6836E30-AA03-46EE-880A-8531F6A88E93}" dt="2021-11-30T06:28:26.836" v="3314" actId="2711"/>
          <ac:spMkLst>
            <pc:docMk/>
            <pc:sldMk cId="0" sldId="257"/>
            <ac:spMk id="32" creationId="{5C7B8495-218E-4B76-AC86-09519D008384}"/>
          </ac:spMkLst>
        </pc:spChg>
        <pc:spChg chg="add mod">
          <ac:chgData name="남 승주" userId="74eeee415ec7087e" providerId="LiveId" clId="{B6836E30-AA03-46EE-880A-8531F6A88E93}" dt="2021-11-30T06:28:26.836" v="3314" actId="2711"/>
          <ac:spMkLst>
            <pc:docMk/>
            <pc:sldMk cId="0" sldId="257"/>
            <ac:spMk id="33" creationId="{8B4FD9F9-18FA-47D2-81A7-9612CA36E49B}"/>
          </ac:spMkLst>
        </pc:spChg>
        <pc:spChg chg="add mod">
          <ac:chgData name="남 승주" userId="74eeee415ec7087e" providerId="LiveId" clId="{B6836E30-AA03-46EE-880A-8531F6A88E93}" dt="2021-11-30T06:28:26.836" v="3314" actId="2711"/>
          <ac:spMkLst>
            <pc:docMk/>
            <pc:sldMk cId="0" sldId="257"/>
            <ac:spMk id="34" creationId="{BDB589F5-E9DF-425B-BAC7-91FF57C3DD0B}"/>
          </ac:spMkLst>
        </pc:spChg>
        <pc:spChg chg="mod">
          <ac:chgData name="남 승주" userId="74eeee415ec7087e" providerId="LiveId" clId="{B6836E30-AA03-46EE-880A-8531F6A88E93}" dt="2021-11-30T06:32:06.754" v="3428"/>
          <ac:spMkLst>
            <pc:docMk/>
            <pc:sldMk cId="0" sldId="257"/>
            <ac:spMk id="36866" creationId="{117CD6B8-D2BA-44FD-8942-09360F254CBE}"/>
          </ac:spMkLst>
        </pc:spChg>
        <pc:spChg chg="del">
          <ac:chgData name="남 승주" userId="74eeee415ec7087e" providerId="LiveId" clId="{B6836E30-AA03-46EE-880A-8531F6A88E93}" dt="2021-11-30T06:24:19.446" v="3169" actId="478"/>
          <ac:spMkLst>
            <pc:docMk/>
            <pc:sldMk cId="0" sldId="257"/>
            <ac:spMk id="36867" creationId="{32F0A2B6-6581-450D-B313-687E2A540164}"/>
          </ac:spMkLst>
        </pc:spChg>
        <pc:grpChg chg="add mod">
          <ac:chgData name="남 승주" userId="74eeee415ec7087e" providerId="LiveId" clId="{B6836E30-AA03-46EE-880A-8531F6A88E93}" dt="2021-11-30T06:31:14.286" v="3338" actId="1076"/>
          <ac:grpSpMkLst>
            <pc:docMk/>
            <pc:sldMk cId="0" sldId="257"/>
            <ac:grpSpMk id="3" creationId="{171A55B4-4BA1-42AC-906C-EB18CC781C07}"/>
          </ac:grpSpMkLst>
        </pc:grpChg>
        <pc:cxnChg chg="add del mod">
          <ac:chgData name="남 승주" userId="74eeee415ec7087e" providerId="LiveId" clId="{B6836E30-AA03-46EE-880A-8531F6A88E93}" dt="2021-11-30T06:24:17.349" v="3168"/>
          <ac:cxnSpMkLst>
            <pc:docMk/>
            <pc:sldMk cId="0" sldId="257"/>
            <ac:cxnSpMk id="10" creationId="{592CCBA0-3D6D-4014-ADB2-36C34D54C1CE}"/>
          </ac:cxnSpMkLst>
        </pc:cxnChg>
        <pc:cxnChg chg="add del mod">
          <ac:chgData name="남 승주" userId="74eeee415ec7087e" providerId="LiveId" clId="{B6836E30-AA03-46EE-880A-8531F6A88E93}" dt="2021-11-30T06:24:17.349" v="3168"/>
          <ac:cxnSpMkLst>
            <pc:docMk/>
            <pc:sldMk cId="0" sldId="257"/>
            <ac:cxnSpMk id="11" creationId="{6C32839E-2B5A-4B95-866F-C1BA62DFEA93}"/>
          </ac:cxnSpMkLst>
        </pc:cxnChg>
        <pc:cxnChg chg="add del mod">
          <ac:chgData name="남 승주" userId="74eeee415ec7087e" providerId="LiveId" clId="{B6836E30-AA03-46EE-880A-8531F6A88E93}" dt="2021-11-30T06:24:17.349" v="3168"/>
          <ac:cxnSpMkLst>
            <pc:docMk/>
            <pc:sldMk cId="0" sldId="257"/>
            <ac:cxnSpMk id="13" creationId="{A8E51203-ED42-4EC8-9BF7-A5A4E6994AD9}"/>
          </ac:cxnSpMkLst>
        </pc:cxnChg>
        <pc:cxnChg chg="add del mod">
          <ac:chgData name="남 승주" userId="74eeee415ec7087e" providerId="LiveId" clId="{B6836E30-AA03-46EE-880A-8531F6A88E93}" dt="2021-11-30T06:24:17.349" v="3168"/>
          <ac:cxnSpMkLst>
            <pc:docMk/>
            <pc:sldMk cId="0" sldId="257"/>
            <ac:cxnSpMk id="14" creationId="{4A5C6ECA-5A02-4B14-ABCE-F97B7468F227}"/>
          </ac:cxnSpMkLst>
        </pc:cxnChg>
        <pc:cxnChg chg="add del mod">
          <ac:chgData name="남 승주" userId="74eeee415ec7087e" providerId="LiveId" clId="{B6836E30-AA03-46EE-880A-8531F6A88E93}" dt="2021-11-30T06:24:17.349" v="3168"/>
          <ac:cxnSpMkLst>
            <pc:docMk/>
            <pc:sldMk cId="0" sldId="257"/>
            <ac:cxnSpMk id="20" creationId="{0C889C60-B023-4C74-A58B-150704CE8FC2}"/>
          </ac:cxnSpMkLst>
        </pc:cxnChg>
        <pc:cxnChg chg="add mod">
          <ac:chgData name="남 승주" userId="74eeee415ec7087e" providerId="LiveId" clId="{B6836E30-AA03-46EE-880A-8531F6A88E93}" dt="2021-11-30T06:30:13.937" v="3327" actId="208"/>
          <ac:cxnSpMkLst>
            <pc:docMk/>
            <pc:sldMk cId="0" sldId="257"/>
            <ac:cxnSpMk id="25" creationId="{09C32B05-FFB7-4DBE-B852-A2D3F0E3CE32}"/>
          </ac:cxnSpMkLst>
        </pc:cxnChg>
        <pc:cxnChg chg="add mod">
          <ac:chgData name="남 승주" userId="74eeee415ec7087e" providerId="LiveId" clId="{B6836E30-AA03-46EE-880A-8531F6A88E93}" dt="2021-11-30T06:29:55.689" v="3323" actId="1582"/>
          <ac:cxnSpMkLst>
            <pc:docMk/>
            <pc:sldMk cId="0" sldId="257"/>
            <ac:cxnSpMk id="26" creationId="{DCA83193-A405-4DF0-9027-ABADE545D3CE}"/>
          </ac:cxnSpMkLst>
        </pc:cxnChg>
        <pc:cxnChg chg="add mod">
          <ac:chgData name="남 승주" userId="74eeee415ec7087e" providerId="LiveId" clId="{B6836E30-AA03-46EE-880A-8531F6A88E93}" dt="2021-11-30T06:30:21.361" v="3329" actId="1582"/>
          <ac:cxnSpMkLst>
            <pc:docMk/>
            <pc:sldMk cId="0" sldId="257"/>
            <ac:cxnSpMk id="28" creationId="{8A99D7A4-4361-4304-A0DD-082323067DBE}"/>
          </ac:cxnSpMkLst>
        </pc:cxnChg>
        <pc:cxnChg chg="add mod">
          <ac:chgData name="남 승주" userId="74eeee415ec7087e" providerId="LiveId" clId="{B6836E30-AA03-46EE-880A-8531F6A88E93}" dt="2021-11-30T06:30:02.865" v="3324" actId="1582"/>
          <ac:cxnSpMkLst>
            <pc:docMk/>
            <pc:sldMk cId="0" sldId="257"/>
            <ac:cxnSpMk id="29" creationId="{497765FC-860D-41DF-A536-4D6C277E7C73}"/>
          </ac:cxnSpMkLst>
        </pc:cxnChg>
        <pc:cxnChg chg="add mod">
          <ac:chgData name="남 승주" userId="74eeee415ec7087e" providerId="LiveId" clId="{B6836E30-AA03-46EE-880A-8531F6A88E93}" dt="2021-11-30T06:30:47.300" v="3335" actId="1076"/>
          <ac:cxnSpMkLst>
            <pc:docMk/>
            <pc:sldMk cId="0" sldId="257"/>
            <ac:cxnSpMk id="35" creationId="{70F0954B-5AAF-46CF-812D-3B2F224BFA36}"/>
          </ac:cxnSpMkLst>
        </pc:cxnChg>
      </pc:sldChg>
      <pc:sldChg chg="modSp mod">
        <pc:chgData name="남 승주" userId="74eeee415ec7087e" providerId="LiveId" clId="{B6836E30-AA03-46EE-880A-8531F6A88E93}" dt="2021-11-30T07:31:33.991" v="4062" actId="1076"/>
        <pc:sldMkLst>
          <pc:docMk/>
          <pc:sldMk cId="0" sldId="259"/>
        </pc:sldMkLst>
        <pc:spChg chg="mod">
          <ac:chgData name="남 승주" userId="74eeee415ec7087e" providerId="LiveId" clId="{B6836E30-AA03-46EE-880A-8531F6A88E93}" dt="2021-11-30T07:31:33.991" v="4062" actId="1076"/>
          <ac:spMkLst>
            <pc:docMk/>
            <pc:sldMk cId="0" sldId="259"/>
            <ac:spMk id="195587" creationId="{B02A2060-A862-42CE-BE81-1E916E2974CD}"/>
          </ac:spMkLst>
        </pc:spChg>
      </pc:sldChg>
      <pc:sldChg chg="del">
        <pc:chgData name="남 승주" userId="74eeee415ec7087e" providerId="LiveId" clId="{B6836E30-AA03-46EE-880A-8531F6A88E93}" dt="2021-11-30T03:45:35.827" v="1170" actId="47"/>
        <pc:sldMkLst>
          <pc:docMk/>
          <pc:sldMk cId="1507724715" sldId="261"/>
        </pc:sldMkLst>
      </pc:sldChg>
      <pc:sldChg chg="addSp delSp modSp mod ord">
        <pc:chgData name="남 승주" userId="74eeee415ec7087e" providerId="LiveId" clId="{B6836E30-AA03-46EE-880A-8531F6A88E93}" dt="2021-11-30T09:48:51.132" v="4963" actId="20577"/>
        <pc:sldMkLst>
          <pc:docMk/>
          <pc:sldMk cId="3192897184" sldId="262"/>
        </pc:sldMkLst>
        <pc:spChg chg="mod">
          <ac:chgData name="남 승주" userId="74eeee415ec7087e" providerId="LiveId" clId="{B6836E30-AA03-46EE-880A-8531F6A88E93}" dt="2021-11-30T05:28:35.880" v="2661"/>
          <ac:spMkLst>
            <pc:docMk/>
            <pc:sldMk cId="3192897184" sldId="262"/>
            <ac:spMk id="2" creationId="{DF69CB6B-15B5-4538-A22C-3CC5038E1718}"/>
          </ac:spMkLst>
        </pc:spChg>
        <pc:spChg chg="del">
          <ac:chgData name="남 승주" userId="74eeee415ec7087e" providerId="LiveId" clId="{B6836E30-AA03-46EE-880A-8531F6A88E93}" dt="2021-11-30T06:06:52.845" v="2772" actId="931"/>
          <ac:spMkLst>
            <pc:docMk/>
            <pc:sldMk cId="3192897184" sldId="262"/>
            <ac:spMk id="3" creationId="{D8D602CF-C54D-4D39-B8ED-BF643DA1958B}"/>
          </ac:spMkLst>
        </pc:spChg>
        <pc:spChg chg="add mod">
          <ac:chgData name="남 승주" userId="74eeee415ec7087e" providerId="LiveId" clId="{B6836E30-AA03-46EE-880A-8531F6A88E93}" dt="2021-11-30T06:10:47.213" v="2789" actId="14100"/>
          <ac:spMkLst>
            <pc:docMk/>
            <pc:sldMk cId="3192897184" sldId="262"/>
            <ac:spMk id="7" creationId="{C64F517E-A6E4-4E98-BFBA-03FB6C7C9B74}"/>
          </ac:spMkLst>
        </pc:spChg>
        <pc:spChg chg="add mod">
          <ac:chgData name="남 승주" userId="74eeee415ec7087e" providerId="LiveId" clId="{B6836E30-AA03-46EE-880A-8531F6A88E93}" dt="2021-11-30T09:48:51.132" v="4963" actId="20577"/>
          <ac:spMkLst>
            <pc:docMk/>
            <pc:sldMk cId="3192897184" sldId="262"/>
            <ac:spMk id="8" creationId="{2E599C7A-B70F-4693-9301-0D8C7DB97BDE}"/>
          </ac:spMkLst>
        </pc:spChg>
        <pc:picChg chg="add mod">
          <ac:chgData name="남 승주" userId="74eeee415ec7087e" providerId="LiveId" clId="{B6836E30-AA03-46EE-880A-8531F6A88E93}" dt="2021-11-30T06:07:46.925" v="2783" actId="1076"/>
          <ac:picMkLst>
            <pc:docMk/>
            <pc:sldMk cId="3192897184" sldId="262"/>
            <ac:picMk id="6" creationId="{FFD9ECBF-6A5C-4642-9369-4D58584F2574}"/>
          </ac:picMkLst>
        </pc:picChg>
      </pc:sldChg>
      <pc:sldChg chg="add del">
        <pc:chgData name="남 승주" userId="74eeee415ec7087e" providerId="LiveId" clId="{B6836E30-AA03-46EE-880A-8531F6A88E93}" dt="2021-11-30T06:23:22.974" v="3161" actId="47"/>
        <pc:sldMkLst>
          <pc:docMk/>
          <pc:sldMk cId="2427588125" sldId="263"/>
        </pc:sldMkLst>
      </pc:sldChg>
      <pc:sldChg chg="addSp delSp modSp add mod">
        <pc:chgData name="남 승주" userId="74eeee415ec7087e" providerId="LiveId" clId="{B6836E30-AA03-46EE-880A-8531F6A88E93}" dt="2021-11-30T05:27:56.655" v="2628" actId="20577"/>
        <pc:sldMkLst>
          <pc:docMk/>
          <pc:sldMk cId="1198690535" sldId="264"/>
        </pc:sldMkLst>
        <pc:spChg chg="add del mod">
          <ac:chgData name="남 승주" userId="74eeee415ec7087e" providerId="LiveId" clId="{B6836E30-AA03-46EE-880A-8531F6A88E93}" dt="2021-11-30T03:21:50.044" v="877" actId="478"/>
          <ac:spMkLst>
            <pc:docMk/>
            <pc:sldMk cId="1198690535" sldId="264"/>
            <ac:spMk id="2" creationId="{D66057F3-A554-4FF8-B9C9-A897105C77BE}"/>
          </ac:spMkLst>
        </pc:spChg>
        <pc:spChg chg="add mod">
          <ac:chgData name="남 승주" userId="74eeee415ec7087e" providerId="LiveId" clId="{B6836E30-AA03-46EE-880A-8531F6A88E93}" dt="2021-11-30T03:23:48.372" v="890" actId="1076"/>
          <ac:spMkLst>
            <pc:docMk/>
            <pc:sldMk cId="1198690535" sldId="264"/>
            <ac:spMk id="3" creationId="{9E61BC42-36C2-430E-B27C-213B567A4CE8}"/>
          </ac:spMkLst>
        </pc:spChg>
        <pc:spChg chg="add del">
          <ac:chgData name="남 승주" userId="74eeee415ec7087e" providerId="LiveId" clId="{B6836E30-AA03-46EE-880A-8531F6A88E93}" dt="2021-11-30T03:25:01.933" v="896" actId="478"/>
          <ac:spMkLst>
            <pc:docMk/>
            <pc:sldMk cId="1198690535" sldId="264"/>
            <ac:spMk id="4" creationId="{A97860FD-554F-4EBA-878C-287A945DF33F}"/>
          </ac:spMkLst>
        </pc:spChg>
        <pc:spChg chg="add mod">
          <ac:chgData name="남 승주" userId="74eeee415ec7087e" providerId="LiveId" clId="{B6836E30-AA03-46EE-880A-8531F6A88E93}" dt="2021-11-30T03:26:27.045" v="905" actId="1076"/>
          <ac:spMkLst>
            <pc:docMk/>
            <pc:sldMk cId="1198690535" sldId="264"/>
            <ac:spMk id="5" creationId="{88536B90-0E1C-4C13-A351-4B7FEBB3D6D9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7" creationId="{961D7369-BC0A-4202-93F0-F97AA5A4F642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8" creationId="{BFBBC101-42A6-492A-B037-19B35D8325D8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9" creationId="{1F6AEE5E-9DA3-4BE7-8A3E-AC71752EA4F4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0" creationId="{39F670DC-F679-4004-A69D-68DDB017B100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1" creationId="{C51CABA0-5A40-457F-BF4F-672BE59ED51A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2" creationId="{52A0F65B-EF6B-4D1C-A1AB-8529440B92C4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3" creationId="{F377B4B1-BFDB-48E9-9E60-98ECF332E13D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4" creationId="{3E4CD25F-C26C-4344-8976-6ABB6078B275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5" creationId="{7824FD9D-AF86-4E2B-8B6C-1928022D5165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6" creationId="{D7DC56E6-7FFD-44B2-BF5A-237FE17466A2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7" creationId="{8BBDCE7C-08E8-45C4-812E-50F3AAB60A9E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8" creationId="{F8D8C5D4-128E-41C3-B8EE-7F5104A9CA03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19" creationId="{B79DE778-5676-4602-B6FF-65330E6E0309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0" creationId="{B0300E63-D3C2-4635-985B-B7FA5BD10A73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1" creationId="{39AAC484-6B27-4BD2-9DFE-2C0FFFE3411E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2" creationId="{464E7949-D79F-41D9-915D-0EF2D40AB682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3" creationId="{C8B42B4B-3074-49EF-AF2D-7BAD00CA1EDB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6" creationId="{14FDD22F-8606-4769-8D8D-FDA72DD8014B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7" creationId="{144E22F7-7FC9-437E-86BE-5A937A11FEA5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8" creationId="{76673C1D-E2B3-46C3-AC6E-B15D614CCFA3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29" creationId="{500FA533-59FB-422D-B83D-50B7CB1CCF2D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30" creationId="{15B62A0E-AFAE-4057-8624-66E8224ADEA8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31" creationId="{E8F7F2FA-1245-42BD-BB0F-E205A177007F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32" creationId="{8E23E3B0-6B98-45A6-9526-79B8AF913039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33" creationId="{55412788-EF5E-444B-B317-B2E95D514131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34" creationId="{5165907C-4816-40FD-A778-AD26A9081EDE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38" creationId="{D941961C-68B6-4533-96E6-A06796EC0272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40" creationId="{8FAF866B-5F27-4F18-95A9-C6386EA4CABA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42" creationId="{137C5CC0-AC09-48E3-B414-17344F5BAD95}"/>
          </ac:spMkLst>
        </pc:spChg>
        <pc:spChg chg="add del mod">
          <ac:chgData name="남 승주" userId="74eeee415ec7087e" providerId="LiveId" clId="{B6836E30-AA03-46EE-880A-8531F6A88E93}" dt="2021-11-30T03:21:45.952" v="875" actId="478"/>
          <ac:spMkLst>
            <pc:docMk/>
            <pc:sldMk cId="1198690535" sldId="264"/>
            <ac:spMk id="44" creationId="{E0C56742-EC00-4585-98DB-E3337A55D49E}"/>
          </ac:spMkLst>
        </pc:spChg>
        <pc:spChg chg="add mod">
          <ac:chgData name="남 승주" userId="74eeee415ec7087e" providerId="LiveId" clId="{B6836E30-AA03-46EE-880A-8531F6A88E93}" dt="2021-11-30T03:26:58.756" v="909" actId="1076"/>
          <ac:spMkLst>
            <pc:docMk/>
            <pc:sldMk cId="1198690535" sldId="264"/>
            <ac:spMk id="48" creationId="{C3A0DD19-1A74-41D5-B87B-273112C4CB07}"/>
          </ac:spMkLst>
        </pc:spChg>
        <pc:spChg chg="add mod">
          <ac:chgData name="남 승주" userId="74eeee415ec7087e" providerId="LiveId" clId="{B6836E30-AA03-46EE-880A-8531F6A88E93}" dt="2021-11-30T03:26:38.954" v="908" actId="1076"/>
          <ac:spMkLst>
            <pc:docMk/>
            <pc:sldMk cId="1198690535" sldId="264"/>
            <ac:spMk id="49" creationId="{0CF573A8-906D-4D51-AE26-546F9A11BB7B}"/>
          </ac:spMkLst>
        </pc:spChg>
        <pc:spChg chg="add mod">
          <ac:chgData name="남 승주" userId="74eeee415ec7087e" providerId="LiveId" clId="{B6836E30-AA03-46EE-880A-8531F6A88E93}" dt="2021-11-30T03:28:58.182" v="918" actId="1076"/>
          <ac:spMkLst>
            <pc:docMk/>
            <pc:sldMk cId="1198690535" sldId="264"/>
            <ac:spMk id="50" creationId="{29080FDE-E130-4A31-9FAC-A629F619AE4F}"/>
          </ac:spMkLst>
        </pc:spChg>
        <pc:spChg chg="add mod">
          <ac:chgData name="남 승주" userId="74eeee415ec7087e" providerId="LiveId" clId="{B6836E30-AA03-46EE-880A-8531F6A88E93}" dt="2021-11-30T03:37:02.134" v="1001" actId="208"/>
          <ac:spMkLst>
            <pc:docMk/>
            <pc:sldMk cId="1198690535" sldId="264"/>
            <ac:spMk id="51" creationId="{2055B66A-9BC4-4B6A-87EB-55191780B715}"/>
          </ac:spMkLst>
        </pc:spChg>
        <pc:spChg chg="add mod ord">
          <ac:chgData name="남 승주" userId="74eeee415ec7087e" providerId="LiveId" clId="{B6836E30-AA03-46EE-880A-8531F6A88E93}" dt="2021-11-30T03:37:16.648" v="1003" actId="166"/>
          <ac:spMkLst>
            <pc:docMk/>
            <pc:sldMk cId="1198690535" sldId="264"/>
            <ac:spMk id="52" creationId="{7AE49AED-B5A6-47CB-A8F3-AE33BFD1E8FE}"/>
          </ac:spMkLst>
        </pc:spChg>
        <pc:spChg chg="add mod ord">
          <ac:chgData name="남 승주" userId="74eeee415ec7087e" providerId="LiveId" clId="{B6836E30-AA03-46EE-880A-8531F6A88E93}" dt="2021-11-30T03:36:22.542" v="999" actId="208"/>
          <ac:spMkLst>
            <pc:docMk/>
            <pc:sldMk cId="1198690535" sldId="264"/>
            <ac:spMk id="53" creationId="{18C2537F-92D1-4153-8541-8123D8C36D3A}"/>
          </ac:spMkLst>
        </pc:spChg>
        <pc:spChg chg="add mod">
          <ac:chgData name="남 승주" userId="74eeee415ec7087e" providerId="LiveId" clId="{B6836E30-AA03-46EE-880A-8531F6A88E93}" dt="2021-11-30T03:33:19.834" v="973" actId="1076"/>
          <ac:spMkLst>
            <pc:docMk/>
            <pc:sldMk cId="1198690535" sldId="264"/>
            <ac:spMk id="54" creationId="{544870F3-F2C7-443B-9F9E-7DF6FE2A5F18}"/>
          </ac:spMkLst>
        </pc:spChg>
        <pc:spChg chg="add mod ord">
          <ac:chgData name="남 승주" userId="74eeee415ec7087e" providerId="LiveId" clId="{B6836E30-AA03-46EE-880A-8531F6A88E93}" dt="2021-11-30T03:31:53.099" v="951" actId="20577"/>
          <ac:spMkLst>
            <pc:docMk/>
            <pc:sldMk cId="1198690535" sldId="264"/>
            <ac:spMk id="55" creationId="{8FD27C36-3915-4132-9063-FDDD54D8B235}"/>
          </ac:spMkLst>
        </pc:spChg>
        <pc:spChg chg="add mod">
          <ac:chgData name="남 승주" userId="74eeee415ec7087e" providerId="LiveId" clId="{B6836E30-AA03-46EE-880A-8531F6A88E93}" dt="2021-11-30T03:31:46.298" v="947" actId="20577"/>
          <ac:spMkLst>
            <pc:docMk/>
            <pc:sldMk cId="1198690535" sldId="264"/>
            <ac:spMk id="56" creationId="{A230FF41-14C0-496B-83E4-6D0FEA543975}"/>
          </ac:spMkLst>
        </pc:spChg>
        <pc:spChg chg="add mod">
          <ac:chgData name="남 승주" userId="74eeee415ec7087e" providerId="LiveId" clId="{B6836E30-AA03-46EE-880A-8531F6A88E93}" dt="2021-11-30T03:33:42.004" v="974" actId="1076"/>
          <ac:spMkLst>
            <pc:docMk/>
            <pc:sldMk cId="1198690535" sldId="264"/>
            <ac:spMk id="57" creationId="{5B57373F-62CB-4CF2-AAB3-0D7F8A1474C3}"/>
          </ac:spMkLst>
        </pc:spChg>
        <pc:spChg chg="add mod">
          <ac:chgData name="남 승주" userId="74eeee415ec7087e" providerId="LiveId" clId="{B6836E30-AA03-46EE-880A-8531F6A88E93}" dt="2021-11-30T03:33:56.578" v="975" actId="1076"/>
          <ac:spMkLst>
            <pc:docMk/>
            <pc:sldMk cId="1198690535" sldId="264"/>
            <ac:spMk id="58" creationId="{4F177A86-BC2C-4E73-9CA8-D339D21092AD}"/>
          </ac:spMkLst>
        </pc:spChg>
        <pc:spChg chg="add mod">
          <ac:chgData name="남 승주" userId="74eeee415ec7087e" providerId="LiveId" clId="{B6836E30-AA03-46EE-880A-8531F6A88E93}" dt="2021-11-30T03:33:03.942" v="970" actId="1076"/>
          <ac:spMkLst>
            <pc:docMk/>
            <pc:sldMk cId="1198690535" sldId="264"/>
            <ac:spMk id="59" creationId="{51A9B396-5570-427D-B75A-A96C7766FAA7}"/>
          </ac:spMkLst>
        </pc:spChg>
        <pc:spChg chg="add mod">
          <ac:chgData name="남 승주" userId="74eeee415ec7087e" providerId="LiveId" clId="{B6836E30-AA03-46EE-880A-8531F6A88E93}" dt="2021-11-30T03:34:39.096" v="978" actId="14100"/>
          <ac:spMkLst>
            <pc:docMk/>
            <pc:sldMk cId="1198690535" sldId="264"/>
            <ac:spMk id="60" creationId="{08FE27CF-8A05-4A6D-9FFB-7FC7FE4D3DEE}"/>
          </ac:spMkLst>
        </pc:spChg>
        <pc:spChg chg="add mod">
          <ac:chgData name="남 승주" userId="74eeee415ec7087e" providerId="LiveId" clId="{B6836E30-AA03-46EE-880A-8531F6A88E93}" dt="2021-11-30T03:34:39.096" v="978" actId="14100"/>
          <ac:spMkLst>
            <pc:docMk/>
            <pc:sldMk cId="1198690535" sldId="264"/>
            <ac:spMk id="61" creationId="{DF725454-EB16-4048-A698-ECB145C26823}"/>
          </ac:spMkLst>
        </pc:spChg>
        <pc:spChg chg="add del mod">
          <ac:chgData name="남 승주" userId="74eeee415ec7087e" providerId="LiveId" clId="{B6836E30-AA03-46EE-880A-8531F6A88E93}" dt="2021-11-30T03:34:45.463" v="981" actId="478"/>
          <ac:spMkLst>
            <pc:docMk/>
            <pc:sldMk cId="1198690535" sldId="264"/>
            <ac:spMk id="62" creationId="{2CEF80E2-537B-464B-8D83-858F8BF13A24}"/>
          </ac:spMkLst>
        </pc:spChg>
        <pc:spChg chg="add del mod">
          <ac:chgData name="남 승주" userId="74eeee415ec7087e" providerId="LiveId" clId="{B6836E30-AA03-46EE-880A-8531F6A88E93}" dt="2021-11-30T03:34:45.463" v="981" actId="478"/>
          <ac:spMkLst>
            <pc:docMk/>
            <pc:sldMk cId="1198690535" sldId="264"/>
            <ac:spMk id="63" creationId="{65FB9CF0-B331-45C9-83FE-42E4CE6EE53B}"/>
          </ac:spMkLst>
        </pc:spChg>
        <pc:spChg chg="add mod">
          <ac:chgData name="남 승주" userId="74eeee415ec7087e" providerId="LiveId" clId="{B6836E30-AA03-46EE-880A-8531F6A88E93}" dt="2021-11-30T03:35:09.176" v="989" actId="20577"/>
          <ac:spMkLst>
            <pc:docMk/>
            <pc:sldMk cId="1198690535" sldId="264"/>
            <ac:spMk id="64" creationId="{377D023C-261E-48DE-B12E-DB5AD412B423}"/>
          </ac:spMkLst>
        </pc:spChg>
        <pc:spChg chg="add mod">
          <ac:chgData name="남 승주" userId="74eeee415ec7087e" providerId="LiveId" clId="{B6836E30-AA03-46EE-880A-8531F6A88E93}" dt="2021-11-30T03:35:11.040" v="991" actId="20577"/>
          <ac:spMkLst>
            <pc:docMk/>
            <pc:sldMk cId="1198690535" sldId="264"/>
            <ac:spMk id="65" creationId="{F7D1E607-0916-4F63-BD2A-8DC350C707D9}"/>
          </ac:spMkLst>
        </pc:spChg>
        <pc:spChg chg="add mod">
          <ac:chgData name="남 승주" userId="74eeee415ec7087e" providerId="LiveId" clId="{B6836E30-AA03-46EE-880A-8531F6A88E93}" dt="2021-11-30T03:35:04.928" v="987" actId="20577"/>
          <ac:spMkLst>
            <pc:docMk/>
            <pc:sldMk cId="1198690535" sldId="264"/>
            <ac:spMk id="66" creationId="{2559786C-04D8-4259-84AD-900909FB771B}"/>
          </ac:spMkLst>
        </pc:spChg>
        <pc:spChg chg="add mod">
          <ac:chgData name="남 승주" userId="74eeee415ec7087e" providerId="LiveId" clId="{B6836E30-AA03-46EE-880A-8531F6A88E93}" dt="2021-11-30T03:35:12.891" v="993" actId="20577"/>
          <ac:spMkLst>
            <pc:docMk/>
            <pc:sldMk cId="1198690535" sldId="264"/>
            <ac:spMk id="67" creationId="{73AAF940-1CF8-4F2B-A35B-D57009D12FEE}"/>
          </ac:spMkLst>
        </pc:spChg>
        <pc:spChg chg="add del mod">
          <ac:chgData name="남 승주" userId="74eeee415ec7087e" providerId="LiveId" clId="{B6836E30-AA03-46EE-880A-8531F6A88E93}" dt="2021-11-30T03:38:57.867" v="1011" actId="478"/>
          <ac:spMkLst>
            <pc:docMk/>
            <pc:sldMk cId="1198690535" sldId="264"/>
            <ac:spMk id="68" creationId="{EE5B974C-32D2-49F9-908A-E1680C447A05}"/>
          </ac:spMkLst>
        </pc:spChg>
        <pc:spChg chg="add del mod">
          <ac:chgData name="남 승주" userId="74eeee415ec7087e" providerId="LiveId" clId="{B6836E30-AA03-46EE-880A-8531F6A88E93}" dt="2021-11-30T03:38:57.867" v="1011" actId="478"/>
          <ac:spMkLst>
            <pc:docMk/>
            <pc:sldMk cId="1198690535" sldId="264"/>
            <ac:spMk id="69" creationId="{3E70D5D1-FE18-426E-8409-3B8BD6980709}"/>
          </ac:spMkLst>
        </pc:spChg>
        <pc:spChg chg="add mod">
          <ac:chgData name="남 승주" userId="74eeee415ec7087e" providerId="LiveId" clId="{B6836E30-AA03-46EE-880A-8531F6A88E93}" dt="2021-11-30T03:40:06.359" v="1043" actId="14100"/>
          <ac:spMkLst>
            <pc:docMk/>
            <pc:sldMk cId="1198690535" sldId="264"/>
            <ac:spMk id="70" creationId="{909E2C3D-19F4-464D-A9B0-FE5D56ED88F4}"/>
          </ac:spMkLst>
        </pc:spChg>
        <pc:spChg chg="add mod">
          <ac:chgData name="남 승주" userId="74eeee415ec7087e" providerId="LiveId" clId="{B6836E30-AA03-46EE-880A-8531F6A88E93}" dt="2021-11-30T03:39:10.154" v="1027" actId="20577"/>
          <ac:spMkLst>
            <pc:docMk/>
            <pc:sldMk cId="1198690535" sldId="264"/>
            <ac:spMk id="71" creationId="{AB1763A8-E0AA-4B10-B3DA-E6CBF7DBB317}"/>
          </ac:spMkLst>
        </pc:spChg>
        <pc:spChg chg="add mod">
          <ac:chgData name="남 승주" userId="74eeee415ec7087e" providerId="LiveId" clId="{B6836E30-AA03-46EE-880A-8531F6A88E93}" dt="2021-11-30T03:39:27.557" v="1037" actId="20577"/>
          <ac:spMkLst>
            <pc:docMk/>
            <pc:sldMk cId="1198690535" sldId="264"/>
            <ac:spMk id="72" creationId="{2036E69E-FAAF-4EE9-96E6-B5B0E24587CC}"/>
          </ac:spMkLst>
        </pc:spChg>
        <pc:spChg chg="mod">
          <ac:chgData name="남 승주" userId="74eeee415ec7087e" providerId="LiveId" clId="{B6836E30-AA03-46EE-880A-8531F6A88E93}" dt="2021-11-30T05:27:56.655" v="2628" actId="20577"/>
          <ac:spMkLst>
            <pc:docMk/>
            <pc:sldMk cId="1198690535" sldId="264"/>
            <ac:spMk id="36866" creationId="{117CD6B8-D2BA-44FD-8942-09360F254CBE}"/>
          </ac:spMkLst>
        </pc:spChg>
        <pc:spChg chg="del">
          <ac:chgData name="남 승주" userId="74eeee415ec7087e" providerId="LiveId" clId="{B6836E30-AA03-46EE-880A-8531F6A88E93}" dt="2021-11-30T03:21:41.635" v="873" actId="478"/>
          <ac:spMkLst>
            <pc:docMk/>
            <pc:sldMk cId="1198690535" sldId="264"/>
            <ac:spMk id="36867" creationId="{32F0A2B6-6581-450D-B313-687E2A540164}"/>
          </ac:spMkLst>
        </pc:spChg>
        <pc:picChg chg="add del mod">
          <ac:chgData name="남 승주" userId="74eeee415ec7087e" providerId="LiveId" clId="{B6836E30-AA03-46EE-880A-8531F6A88E93}" dt="2021-11-30T03:21:45.952" v="875" actId="478"/>
          <ac:picMkLst>
            <pc:docMk/>
            <pc:sldMk cId="1198690535" sldId="264"/>
            <ac:picMk id="24" creationId="{9DF6EA4C-BEF4-40AA-B37A-DD787DE59FD6}"/>
          </ac:picMkLst>
        </pc:picChg>
        <pc:picChg chg="add del mod">
          <ac:chgData name="남 승주" userId="74eeee415ec7087e" providerId="LiveId" clId="{B6836E30-AA03-46EE-880A-8531F6A88E93}" dt="2021-11-30T03:21:45.952" v="875" actId="478"/>
          <ac:picMkLst>
            <pc:docMk/>
            <pc:sldMk cId="1198690535" sldId="264"/>
            <ac:picMk id="25" creationId="{1F7DC131-DB18-47D3-BA60-343EE1E09526}"/>
          </ac:picMkLst>
        </pc:picChg>
        <pc:picChg chg="add del mod">
          <ac:chgData name="남 승주" userId="74eeee415ec7087e" providerId="LiveId" clId="{B6836E30-AA03-46EE-880A-8531F6A88E93}" dt="2021-11-30T03:24:35.987" v="894" actId="478"/>
          <ac:picMkLst>
            <pc:docMk/>
            <pc:sldMk cId="1198690535" sldId="264"/>
            <ac:picMk id="45" creationId="{6779E067-8A0A-4E7C-811A-E61015DB2B78}"/>
          </ac:picMkLst>
        </pc:picChg>
        <pc:cxnChg chg="add del mod">
          <ac:chgData name="남 승주" userId="74eeee415ec7087e" providerId="LiveId" clId="{B6836E30-AA03-46EE-880A-8531F6A88E93}" dt="2021-11-30T03:21:45.952" v="875" actId="478"/>
          <ac:cxnSpMkLst>
            <pc:docMk/>
            <pc:sldMk cId="1198690535" sldId="264"/>
            <ac:cxnSpMk id="35" creationId="{9E337D50-36A2-4E9F-83E0-8FCB55064F6F}"/>
          </ac:cxnSpMkLst>
        </pc:cxnChg>
        <pc:cxnChg chg="add del mod">
          <ac:chgData name="남 승주" userId="74eeee415ec7087e" providerId="LiveId" clId="{B6836E30-AA03-46EE-880A-8531F6A88E93}" dt="2021-11-30T03:21:45.952" v="875" actId="478"/>
          <ac:cxnSpMkLst>
            <pc:docMk/>
            <pc:sldMk cId="1198690535" sldId="264"/>
            <ac:cxnSpMk id="36" creationId="{7141865D-83FD-4E0A-960A-CF999E00395B}"/>
          </ac:cxnSpMkLst>
        </pc:cxnChg>
        <pc:cxnChg chg="add del mod">
          <ac:chgData name="남 승주" userId="74eeee415ec7087e" providerId="LiveId" clId="{B6836E30-AA03-46EE-880A-8531F6A88E93}" dt="2021-11-30T03:21:45.952" v="875" actId="478"/>
          <ac:cxnSpMkLst>
            <pc:docMk/>
            <pc:sldMk cId="1198690535" sldId="264"/>
            <ac:cxnSpMk id="37" creationId="{99DB4B3D-267F-4D2D-9C93-15E470EB817F}"/>
          </ac:cxnSpMkLst>
        </pc:cxnChg>
        <pc:cxnChg chg="add del mod">
          <ac:chgData name="남 승주" userId="74eeee415ec7087e" providerId="LiveId" clId="{B6836E30-AA03-46EE-880A-8531F6A88E93}" dt="2021-11-30T03:21:45.952" v="875" actId="478"/>
          <ac:cxnSpMkLst>
            <pc:docMk/>
            <pc:sldMk cId="1198690535" sldId="264"/>
            <ac:cxnSpMk id="39" creationId="{1CA1B884-83FC-41D1-BC40-D04F4CEABCD8}"/>
          </ac:cxnSpMkLst>
        </pc:cxnChg>
        <pc:cxnChg chg="add del mod">
          <ac:chgData name="남 승주" userId="74eeee415ec7087e" providerId="LiveId" clId="{B6836E30-AA03-46EE-880A-8531F6A88E93}" dt="2021-11-30T03:21:45.952" v="875" actId="478"/>
          <ac:cxnSpMkLst>
            <pc:docMk/>
            <pc:sldMk cId="1198690535" sldId="264"/>
            <ac:cxnSpMk id="41" creationId="{EE942843-F55A-4295-B02C-E6AC0AD27A8E}"/>
          </ac:cxnSpMkLst>
        </pc:cxnChg>
        <pc:cxnChg chg="add del mod">
          <ac:chgData name="남 승주" userId="74eeee415ec7087e" providerId="LiveId" clId="{B6836E30-AA03-46EE-880A-8531F6A88E93}" dt="2021-11-30T03:21:45.952" v="875" actId="478"/>
          <ac:cxnSpMkLst>
            <pc:docMk/>
            <pc:sldMk cId="1198690535" sldId="264"/>
            <ac:cxnSpMk id="43" creationId="{B9ED30E5-63BB-4094-9E07-44A3ECAD2F46}"/>
          </ac:cxnSpMkLst>
        </pc:cxnChg>
      </pc:sldChg>
      <pc:sldChg chg="delSp modSp mod modNotesTx">
        <pc:chgData name="남 승주" userId="74eeee415ec7087e" providerId="LiveId" clId="{B6836E30-AA03-46EE-880A-8531F6A88E93}" dt="2021-11-30T05:28:01.208" v="2630" actId="20577"/>
        <pc:sldMkLst>
          <pc:docMk/>
          <pc:sldMk cId="2346384351" sldId="265"/>
        </pc:sldMkLst>
        <pc:spChg chg="del">
          <ac:chgData name="남 승주" userId="74eeee415ec7087e" providerId="LiveId" clId="{B6836E30-AA03-46EE-880A-8531F6A88E93}" dt="2021-11-30T03:40:43.508" v="1044" actId="478"/>
          <ac:spMkLst>
            <pc:docMk/>
            <pc:sldMk cId="2346384351" sldId="265"/>
            <ac:spMk id="5" creationId="{88536B90-0E1C-4C13-A351-4B7FEBB3D6D9}"/>
          </ac:spMkLst>
        </pc:spChg>
        <pc:spChg chg="mod">
          <ac:chgData name="남 승주" userId="74eeee415ec7087e" providerId="LiveId" clId="{B6836E30-AA03-46EE-880A-8531F6A88E93}" dt="2021-11-30T03:41:40.104" v="1068" actId="1076"/>
          <ac:spMkLst>
            <pc:docMk/>
            <pc:sldMk cId="2346384351" sldId="265"/>
            <ac:spMk id="48" creationId="{C3A0DD19-1A74-41D5-B87B-273112C4CB07}"/>
          </ac:spMkLst>
        </pc:spChg>
        <pc:spChg chg="del">
          <ac:chgData name="남 승주" userId="74eeee415ec7087e" providerId="LiveId" clId="{B6836E30-AA03-46EE-880A-8531F6A88E93}" dt="2021-11-30T03:40:49.306" v="1050" actId="478"/>
          <ac:spMkLst>
            <pc:docMk/>
            <pc:sldMk cId="2346384351" sldId="265"/>
            <ac:spMk id="49" creationId="{0CF573A8-906D-4D51-AE26-546F9A11BB7B}"/>
          </ac:spMkLst>
        </pc:spChg>
        <pc:spChg chg="del">
          <ac:chgData name="남 승주" userId="74eeee415ec7087e" providerId="LiveId" clId="{B6836E30-AA03-46EE-880A-8531F6A88E93}" dt="2021-11-30T03:40:57.510" v="1057" actId="478"/>
          <ac:spMkLst>
            <pc:docMk/>
            <pc:sldMk cId="2346384351" sldId="265"/>
            <ac:spMk id="50" creationId="{29080FDE-E130-4A31-9FAC-A629F619AE4F}"/>
          </ac:spMkLst>
        </pc:spChg>
        <pc:spChg chg="del mod">
          <ac:chgData name="남 승주" userId="74eeee415ec7087e" providerId="LiveId" clId="{B6836E30-AA03-46EE-880A-8531F6A88E93}" dt="2021-11-30T03:41:07.631" v="1059" actId="478"/>
          <ac:spMkLst>
            <pc:docMk/>
            <pc:sldMk cId="2346384351" sldId="265"/>
            <ac:spMk id="51" creationId="{2055B66A-9BC4-4B6A-87EB-55191780B715}"/>
          </ac:spMkLst>
        </pc:spChg>
        <pc:spChg chg="del mod">
          <ac:chgData name="남 승주" userId="74eeee415ec7087e" providerId="LiveId" clId="{B6836E30-AA03-46EE-880A-8531F6A88E93}" dt="2021-11-30T03:40:51.859" v="1053" actId="478"/>
          <ac:spMkLst>
            <pc:docMk/>
            <pc:sldMk cId="2346384351" sldId="265"/>
            <ac:spMk id="52" creationId="{7AE49AED-B5A6-47CB-A8F3-AE33BFD1E8FE}"/>
          </ac:spMkLst>
        </pc:spChg>
        <pc:spChg chg="del">
          <ac:chgData name="남 승주" userId="74eeee415ec7087e" providerId="LiveId" clId="{B6836E30-AA03-46EE-880A-8531F6A88E93}" dt="2021-11-30T03:40:44.354" v="1045" actId="478"/>
          <ac:spMkLst>
            <pc:docMk/>
            <pc:sldMk cId="2346384351" sldId="265"/>
            <ac:spMk id="53" creationId="{18C2537F-92D1-4153-8541-8123D8C36D3A}"/>
          </ac:spMkLst>
        </pc:spChg>
        <pc:spChg chg="del">
          <ac:chgData name="남 승주" userId="74eeee415ec7087e" providerId="LiveId" clId="{B6836E30-AA03-46EE-880A-8531F6A88E93}" dt="2021-11-30T03:40:45.148" v="1046" actId="478"/>
          <ac:spMkLst>
            <pc:docMk/>
            <pc:sldMk cId="2346384351" sldId="265"/>
            <ac:spMk id="54" creationId="{544870F3-F2C7-443B-9F9E-7DF6FE2A5F18}"/>
          </ac:spMkLst>
        </pc:spChg>
        <pc:spChg chg="mod">
          <ac:chgData name="남 승주" userId="74eeee415ec7087e" providerId="LiveId" clId="{B6836E30-AA03-46EE-880A-8531F6A88E93}" dt="2021-11-30T03:42:48.949" v="1153" actId="1076"/>
          <ac:spMkLst>
            <pc:docMk/>
            <pc:sldMk cId="2346384351" sldId="265"/>
            <ac:spMk id="55" creationId="{8FD27C36-3915-4132-9063-FDDD54D8B235}"/>
          </ac:spMkLst>
        </pc:spChg>
        <pc:spChg chg="del">
          <ac:chgData name="남 승주" userId="74eeee415ec7087e" providerId="LiveId" clId="{B6836E30-AA03-46EE-880A-8531F6A88E93}" dt="2021-11-30T03:40:50.997" v="1052" actId="478"/>
          <ac:spMkLst>
            <pc:docMk/>
            <pc:sldMk cId="2346384351" sldId="265"/>
            <ac:spMk id="56" creationId="{A230FF41-14C0-496B-83E4-6D0FEA543975}"/>
          </ac:spMkLst>
        </pc:spChg>
        <pc:spChg chg="del">
          <ac:chgData name="남 승주" userId="74eeee415ec7087e" providerId="LiveId" clId="{B6836E30-AA03-46EE-880A-8531F6A88E93}" dt="2021-11-30T03:40:45.941" v="1047" actId="478"/>
          <ac:spMkLst>
            <pc:docMk/>
            <pc:sldMk cId="2346384351" sldId="265"/>
            <ac:spMk id="57" creationId="{5B57373F-62CB-4CF2-AAB3-0D7F8A1474C3}"/>
          </ac:spMkLst>
        </pc:spChg>
        <pc:spChg chg="mod">
          <ac:chgData name="남 승주" userId="74eeee415ec7087e" providerId="LiveId" clId="{B6836E30-AA03-46EE-880A-8531F6A88E93}" dt="2021-11-30T03:42:45.625" v="1152" actId="1076"/>
          <ac:spMkLst>
            <pc:docMk/>
            <pc:sldMk cId="2346384351" sldId="265"/>
            <ac:spMk id="58" creationId="{4F177A86-BC2C-4E73-9CA8-D339D21092AD}"/>
          </ac:spMkLst>
        </pc:spChg>
        <pc:spChg chg="del">
          <ac:chgData name="남 승주" userId="74eeee415ec7087e" providerId="LiveId" clId="{B6836E30-AA03-46EE-880A-8531F6A88E93}" dt="2021-11-30T03:40:52.624" v="1054" actId="478"/>
          <ac:spMkLst>
            <pc:docMk/>
            <pc:sldMk cId="2346384351" sldId="265"/>
            <ac:spMk id="59" creationId="{51A9B396-5570-427D-B75A-A96C7766FAA7}"/>
          </ac:spMkLst>
        </pc:spChg>
        <pc:spChg chg="del">
          <ac:chgData name="남 승주" userId="74eeee415ec7087e" providerId="LiveId" clId="{B6836E30-AA03-46EE-880A-8531F6A88E93}" dt="2021-11-30T03:40:46.646" v="1048" actId="478"/>
          <ac:spMkLst>
            <pc:docMk/>
            <pc:sldMk cId="2346384351" sldId="265"/>
            <ac:spMk id="60" creationId="{08FE27CF-8A05-4A6D-9FFB-7FC7FE4D3DEE}"/>
          </ac:spMkLst>
        </pc:spChg>
        <pc:spChg chg="del">
          <ac:chgData name="남 승주" userId="74eeee415ec7087e" providerId="LiveId" clId="{B6836E30-AA03-46EE-880A-8531F6A88E93}" dt="2021-11-30T03:40:47.293" v="1049" actId="478"/>
          <ac:spMkLst>
            <pc:docMk/>
            <pc:sldMk cId="2346384351" sldId="265"/>
            <ac:spMk id="61" creationId="{DF725454-EB16-4048-A698-ECB145C26823}"/>
          </ac:spMkLst>
        </pc:spChg>
        <pc:spChg chg="mod">
          <ac:chgData name="남 승주" userId="74eeee415ec7087e" providerId="LiveId" clId="{B6836E30-AA03-46EE-880A-8531F6A88E93}" dt="2021-11-30T03:44:24.816" v="1166" actId="1076"/>
          <ac:spMkLst>
            <pc:docMk/>
            <pc:sldMk cId="2346384351" sldId="265"/>
            <ac:spMk id="64" creationId="{377D023C-261E-48DE-B12E-DB5AD412B423}"/>
          </ac:spMkLst>
        </pc:spChg>
        <pc:spChg chg="mod">
          <ac:chgData name="남 승주" userId="74eeee415ec7087e" providerId="LiveId" clId="{B6836E30-AA03-46EE-880A-8531F6A88E93}" dt="2021-11-30T03:44:24.816" v="1166" actId="1076"/>
          <ac:spMkLst>
            <pc:docMk/>
            <pc:sldMk cId="2346384351" sldId="265"/>
            <ac:spMk id="65" creationId="{F7D1E607-0916-4F63-BD2A-8DC350C707D9}"/>
          </ac:spMkLst>
        </pc:spChg>
        <pc:spChg chg="del">
          <ac:chgData name="남 승주" userId="74eeee415ec7087e" providerId="LiveId" clId="{B6836E30-AA03-46EE-880A-8531F6A88E93}" dt="2021-11-30T03:40:53.422" v="1055" actId="478"/>
          <ac:spMkLst>
            <pc:docMk/>
            <pc:sldMk cId="2346384351" sldId="265"/>
            <ac:spMk id="66" creationId="{2559786C-04D8-4259-84AD-900909FB771B}"/>
          </ac:spMkLst>
        </pc:spChg>
        <pc:spChg chg="del">
          <ac:chgData name="남 승주" userId="74eeee415ec7087e" providerId="LiveId" clId="{B6836E30-AA03-46EE-880A-8531F6A88E93}" dt="2021-11-30T03:40:54.246" v="1056" actId="478"/>
          <ac:spMkLst>
            <pc:docMk/>
            <pc:sldMk cId="2346384351" sldId="265"/>
            <ac:spMk id="67" creationId="{73AAF940-1CF8-4F2B-A35B-D57009D12FEE}"/>
          </ac:spMkLst>
        </pc:spChg>
        <pc:spChg chg="mod">
          <ac:chgData name="남 승주" userId="74eeee415ec7087e" providerId="LiveId" clId="{B6836E30-AA03-46EE-880A-8531F6A88E93}" dt="2021-11-30T05:28:01.208" v="2630" actId="20577"/>
          <ac:spMkLst>
            <pc:docMk/>
            <pc:sldMk cId="2346384351" sldId="265"/>
            <ac:spMk id="36866" creationId="{117CD6B8-D2BA-44FD-8942-09360F254CBE}"/>
          </ac:spMkLst>
        </pc:spChg>
      </pc:sldChg>
      <pc:sldChg chg="add del">
        <pc:chgData name="남 승주" userId="74eeee415ec7087e" providerId="LiveId" clId="{B6836E30-AA03-46EE-880A-8531F6A88E93}" dt="2021-11-30T03:45:29.406" v="1168"/>
        <pc:sldMkLst>
          <pc:docMk/>
          <pc:sldMk cId="331285847" sldId="266"/>
        </pc:sldMkLst>
      </pc:sldChg>
      <pc:sldChg chg="addSp modSp add mod">
        <pc:chgData name="남 승주" userId="74eeee415ec7087e" providerId="LiveId" clId="{B6836E30-AA03-46EE-880A-8531F6A88E93}" dt="2021-11-30T05:28:06.452" v="2633" actId="20577"/>
        <pc:sldMkLst>
          <pc:docMk/>
          <pc:sldMk cId="4274590370" sldId="266"/>
        </pc:sldMkLst>
        <pc:spChg chg="mod">
          <ac:chgData name="남 승주" userId="74eeee415ec7087e" providerId="LiveId" clId="{B6836E30-AA03-46EE-880A-8531F6A88E93}" dt="2021-11-30T05:28:06.452" v="2633" actId="20577"/>
          <ac:spMkLst>
            <pc:docMk/>
            <pc:sldMk cId="4274590370" sldId="266"/>
            <ac:spMk id="195586" creationId="{2644E6BA-4618-4F20-93AC-63890124D34A}"/>
          </ac:spMkLst>
        </pc:spChg>
        <pc:spChg chg="mod">
          <ac:chgData name="남 승주" userId="74eeee415ec7087e" providerId="LiveId" clId="{B6836E30-AA03-46EE-880A-8531F6A88E93}" dt="2021-11-30T05:06:16.560" v="2491" actId="5793"/>
          <ac:spMkLst>
            <pc:docMk/>
            <pc:sldMk cId="4274590370" sldId="266"/>
            <ac:spMk id="195587" creationId="{B02A2060-A862-42CE-BE81-1E916E2974CD}"/>
          </ac:spMkLst>
        </pc:spChg>
        <pc:picChg chg="add mod">
          <ac:chgData name="남 승주" userId="74eeee415ec7087e" providerId="LiveId" clId="{B6836E30-AA03-46EE-880A-8531F6A88E93}" dt="2021-11-30T05:04:17.236" v="2484" actId="1076"/>
          <ac:picMkLst>
            <pc:docMk/>
            <pc:sldMk cId="4274590370" sldId="266"/>
            <ac:picMk id="3" creationId="{C434DE94-CF5C-4612-8F2A-B0273361239B}"/>
          </ac:picMkLst>
        </pc:picChg>
      </pc:sldChg>
      <pc:sldChg chg="addSp delSp modSp add mod ord">
        <pc:chgData name="남 승주" userId="74eeee415ec7087e" providerId="LiveId" clId="{B6836E30-AA03-46EE-880A-8531F6A88E93}" dt="2021-11-30T09:41:17.041" v="4946" actId="21"/>
        <pc:sldMkLst>
          <pc:docMk/>
          <pc:sldMk cId="3425862319" sldId="267"/>
        </pc:sldMkLst>
        <pc:spChg chg="add mod">
          <ac:chgData name="남 승주" userId="74eeee415ec7087e" providerId="LiveId" clId="{B6836E30-AA03-46EE-880A-8531F6A88E93}" dt="2021-11-30T09:41:13.125" v="4944" actId="1076"/>
          <ac:spMkLst>
            <pc:docMk/>
            <pc:sldMk cId="3425862319" sldId="267"/>
            <ac:spMk id="2" creationId="{921C1CEF-B7D5-4D54-A15B-DAAAB4BDBB88}"/>
          </ac:spMkLst>
        </pc:spChg>
        <pc:spChg chg="add del mod">
          <ac:chgData name="남 승주" userId="74eeee415ec7087e" providerId="LiveId" clId="{B6836E30-AA03-46EE-880A-8531F6A88E93}" dt="2021-11-30T03:48:03.353" v="1228"/>
          <ac:spMkLst>
            <pc:docMk/>
            <pc:sldMk cId="3425862319" sldId="267"/>
            <ac:spMk id="3" creationId="{16BA402A-3C23-4877-B2F1-FE388E5D78AC}"/>
          </ac:spMkLst>
        </pc:spChg>
        <pc:spChg chg="add del mod">
          <ac:chgData name="남 승주" userId="74eeee415ec7087e" providerId="LiveId" clId="{B6836E30-AA03-46EE-880A-8531F6A88E93}" dt="2021-11-30T09:40:04.977" v="4888" actId="478"/>
          <ac:spMkLst>
            <pc:docMk/>
            <pc:sldMk cId="3425862319" sldId="267"/>
            <ac:spMk id="3" creationId="{C6A5E334-CA30-45BB-A549-23A6FEE7AE8E}"/>
          </ac:spMkLst>
        </pc:spChg>
        <pc:spChg chg="add mod">
          <ac:chgData name="남 승주" userId="74eeee415ec7087e" providerId="LiveId" clId="{B6836E30-AA03-46EE-880A-8531F6A88E93}" dt="2021-11-30T03:50:41.283" v="1278" actId="1076"/>
          <ac:spMkLst>
            <pc:docMk/>
            <pc:sldMk cId="3425862319" sldId="267"/>
            <ac:spMk id="4" creationId="{EA0C8E2B-5E9F-419A-A4BF-C77939D0606A}"/>
          </ac:spMkLst>
        </pc:spChg>
        <pc:spChg chg="add del mod">
          <ac:chgData name="남 승주" userId="74eeee415ec7087e" providerId="LiveId" clId="{B6836E30-AA03-46EE-880A-8531F6A88E93}" dt="2021-11-30T09:41:17.041" v="4946" actId="21"/>
          <ac:spMkLst>
            <pc:docMk/>
            <pc:sldMk cId="3425862319" sldId="267"/>
            <ac:spMk id="5" creationId="{A51B72C1-3328-4098-820C-01073176B38E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2" creationId="{F2AC42CB-E3D4-4868-8271-29CDF3CF60A8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3" creationId="{92397E3A-81A9-48D4-89FD-43B8734351CB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4" creationId="{68822B84-5BF5-48DD-A2D8-958B4E823580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5" creationId="{F40ACF8D-5848-43F0-B26F-BF7C756BC77C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6" creationId="{69E99B5A-469A-46F4-93E7-66230E6B9892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7" creationId="{644B8D82-3B1C-40CE-B5F5-EEA43CC3E608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8" creationId="{A832BEC6-5D30-49B4-A547-787AEAE363CF}"/>
          </ac:spMkLst>
        </pc:spChg>
        <pc:spChg chg="add del mod">
          <ac:chgData name="남 승주" userId="74eeee415ec7087e" providerId="LiveId" clId="{B6836E30-AA03-46EE-880A-8531F6A88E93}" dt="2021-11-30T03:52:37.304" v="1309"/>
          <ac:spMkLst>
            <pc:docMk/>
            <pc:sldMk cId="3425862319" sldId="267"/>
            <ac:spMk id="19" creationId="{B0717960-2945-4230-BA60-F466E838618F}"/>
          </ac:spMkLst>
        </pc:spChg>
        <pc:spChg chg="add mod">
          <ac:chgData name="남 승주" userId="74eeee415ec7087e" providerId="LiveId" clId="{B6836E30-AA03-46EE-880A-8531F6A88E93}" dt="2021-11-30T03:54:16.298" v="1321" actId="693"/>
          <ac:spMkLst>
            <pc:docMk/>
            <pc:sldMk cId="3425862319" sldId="267"/>
            <ac:spMk id="21" creationId="{157ED7B0-F967-4360-9485-3390602AE9D3}"/>
          </ac:spMkLst>
        </pc:spChg>
        <pc:spChg chg="add mod">
          <ac:chgData name="남 승주" userId="74eeee415ec7087e" providerId="LiveId" clId="{B6836E30-AA03-46EE-880A-8531F6A88E93}" dt="2021-11-30T03:53:55.996" v="1319" actId="2085"/>
          <ac:spMkLst>
            <pc:docMk/>
            <pc:sldMk cId="3425862319" sldId="267"/>
            <ac:spMk id="22" creationId="{1AC77BB2-EE8A-4441-973A-F401616BE39F}"/>
          </ac:spMkLst>
        </pc:spChg>
        <pc:spChg chg="add mod">
          <ac:chgData name="남 승주" userId="74eeee415ec7087e" providerId="LiveId" clId="{B6836E30-AA03-46EE-880A-8531F6A88E93}" dt="2021-11-30T03:54:16.298" v="1321" actId="693"/>
          <ac:spMkLst>
            <pc:docMk/>
            <pc:sldMk cId="3425862319" sldId="267"/>
            <ac:spMk id="23" creationId="{F7D24876-1672-4E05-97B8-DF06C015EC47}"/>
          </ac:spMkLst>
        </pc:spChg>
        <pc:spChg chg="add mod">
          <ac:chgData name="남 승주" userId="74eeee415ec7087e" providerId="LiveId" clId="{B6836E30-AA03-46EE-880A-8531F6A88E93}" dt="2021-11-30T03:53:55.996" v="1319" actId="2085"/>
          <ac:spMkLst>
            <pc:docMk/>
            <pc:sldMk cId="3425862319" sldId="267"/>
            <ac:spMk id="24" creationId="{DFD066F1-70FC-4655-967E-B4C49B5E0E2A}"/>
          </ac:spMkLst>
        </pc:spChg>
        <pc:spChg chg="add mod">
          <ac:chgData name="남 승주" userId="74eeee415ec7087e" providerId="LiveId" clId="{B6836E30-AA03-46EE-880A-8531F6A88E93}" dt="2021-11-30T03:54:16.298" v="1321" actId="693"/>
          <ac:spMkLst>
            <pc:docMk/>
            <pc:sldMk cId="3425862319" sldId="267"/>
            <ac:spMk id="25" creationId="{F112B88E-785E-4E82-99B5-5BD48408A995}"/>
          </ac:spMkLst>
        </pc:spChg>
        <pc:spChg chg="add mod">
          <ac:chgData name="남 승주" userId="74eeee415ec7087e" providerId="LiveId" clId="{B6836E30-AA03-46EE-880A-8531F6A88E93}" dt="2021-11-30T03:53:55.996" v="1319" actId="2085"/>
          <ac:spMkLst>
            <pc:docMk/>
            <pc:sldMk cId="3425862319" sldId="267"/>
            <ac:spMk id="26" creationId="{0AF204BB-87C3-421B-AE48-0E0CB283F4D6}"/>
          </ac:spMkLst>
        </pc:spChg>
        <pc:spChg chg="add mod">
          <ac:chgData name="남 승주" userId="74eeee415ec7087e" providerId="LiveId" clId="{B6836E30-AA03-46EE-880A-8531F6A88E93}" dt="2021-11-30T03:54:16.298" v="1321" actId="693"/>
          <ac:spMkLst>
            <pc:docMk/>
            <pc:sldMk cId="3425862319" sldId="267"/>
            <ac:spMk id="27" creationId="{A9B53EC5-600D-40D3-9010-0DB9338C37CE}"/>
          </ac:spMkLst>
        </pc:spChg>
        <pc:spChg chg="add mod">
          <ac:chgData name="남 승주" userId="74eeee415ec7087e" providerId="LiveId" clId="{B6836E30-AA03-46EE-880A-8531F6A88E93}" dt="2021-11-30T03:53:55.996" v="1319" actId="2085"/>
          <ac:spMkLst>
            <pc:docMk/>
            <pc:sldMk cId="3425862319" sldId="267"/>
            <ac:spMk id="28" creationId="{759A85DA-6ACC-4998-B684-53B792283B13}"/>
          </ac:spMkLst>
        </pc:spChg>
        <pc:spChg chg="add mod">
          <ac:chgData name="남 승주" userId="74eeee415ec7087e" providerId="LiveId" clId="{B6836E30-AA03-46EE-880A-8531F6A88E93}" dt="2021-11-30T03:54:56.498" v="1349" actId="1076"/>
          <ac:spMkLst>
            <pc:docMk/>
            <pc:sldMk cId="3425862319" sldId="267"/>
            <ac:spMk id="29" creationId="{4457E5E3-0564-435B-8BC8-CCF458A93282}"/>
          </ac:spMkLst>
        </pc:spChg>
        <pc:spChg chg="add del mod">
          <ac:chgData name="남 승주" userId="74eeee415ec7087e" providerId="LiveId" clId="{B6836E30-AA03-46EE-880A-8531F6A88E93}" dt="2021-11-30T09:41:17.041" v="4946" actId="21"/>
          <ac:spMkLst>
            <pc:docMk/>
            <pc:sldMk cId="3425862319" sldId="267"/>
            <ac:spMk id="30" creationId="{A57D197B-BC84-4374-9B6E-EE65351294DC}"/>
          </ac:spMkLst>
        </pc:spChg>
        <pc:spChg chg="add del mod">
          <ac:chgData name="남 승주" userId="74eeee415ec7087e" providerId="LiveId" clId="{B6836E30-AA03-46EE-880A-8531F6A88E93}" dt="2021-11-30T09:41:17.041" v="4946" actId="21"/>
          <ac:spMkLst>
            <pc:docMk/>
            <pc:sldMk cId="3425862319" sldId="267"/>
            <ac:spMk id="31" creationId="{7F0DCF77-9CD6-4593-BA3B-196D29422E33}"/>
          </ac:spMkLst>
        </pc:spChg>
        <pc:spChg chg="add mod">
          <ac:chgData name="남 승주" userId="74eeee415ec7087e" providerId="LiveId" clId="{B6836E30-AA03-46EE-880A-8531F6A88E93}" dt="2021-11-30T04:07:14.381" v="1532" actId="1076"/>
          <ac:spMkLst>
            <pc:docMk/>
            <pc:sldMk cId="3425862319" sldId="267"/>
            <ac:spMk id="42" creationId="{A4432DFD-4DCF-4D80-BEB9-352228C6943B}"/>
          </ac:spMkLst>
        </pc:spChg>
        <pc:spChg chg="add mod">
          <ac:chgData name="남 승주" userId="74eeee415ec7087e" providerId="LiveId" clId="{B6836E30-AA03-46EE-880A-8531F6A88E93}" dt="2021-11-30T04:08:10.296" v="1562" actId="20577"/>
          <ac:spMkLst>
            <pc:docMk/>
            <pc:sldMk cId="3425862319" sldId="267"/>
            <ac:spMk id="43" creationId="{6A01C65F-0AB7-48E7-AC6B-98B50E5DC217}"/>
          </ac:spMkLst>
        </pc:spChg>
        <pc:spChg chg="add mod">
          <ac:chgData name="남 승주" userId="74eeee415ec7087e" providerId="LiveId" clId="{B6836E30-AA03-46EE-880A-8531F6A88E93}" dt="2021-11-30T04:04:33.058" v="1522" actId="1076"/>
          <ac:spMkLst>
            <pc:docMk/>
            <pc:sldMk cId="3425862319" sldId="267"/>
            <ac:spMk id="44" creationId="{00533934-F339-4B66-816E-90F9EDAD9CE2}"/>
          </ac:spMkLst>
        </pc:spChg>
        <pc:spChg chg="add mod">
          <ac:chgData name="남 승주" userId="74eeee415ec7087e" providerId="LiveId" clId="{B6836E30-AA03-46EE-880A-8531F6A88E93}" dt="2021-11-30T04:05:33.029" v="1529" actId="1076"/>
          <ac:spMkLst>
            <pc:docMk/>
            <pc:sldMk cId="3425862319" sldId="267"/>
            <ac:spMk id="45" creationId="{906C39CF-EEB9-4F71-84F4-9006C11369E3}"/>
          </ac:spMkLst>
        </pc:spChg>
        <pc:spChg chg="add mod">
          <ac:chgData name="남 승주" userId="74eeee415ec7087e" providerId="LiveId" clId="{B6836E30-AA03-46EE-880A-8531F6A88E93}" dt="2021-11-30T04:12:17.033" v="1605" actId="1076"/>
          <ac:spMkLst>
            <pc:docMk/>
            <pc:sldMk cId="3425862319" sldId="267"/>
            <ac:spMk id="46" creationId="{F4B25013-E805-447B-AF2D-B0AF46F1366F}"/>
          </ac:spMkLst>
        </pc:spChg>
        <pc:spChg chg="mod">
          <ac:chgData name="남 승주" userId="74eeee415ec7087e" providerId="LiveId" clId="{B6836E30-AA03-46EE-880A-8531F6A88E93}" dt="2021-11-30T05:28:11.113" v="2635" actId="20577"/>
          <ac:spMkLst>
            <pc:docMk/>
            <pc:sldMk cId="3425862319" sldId="267"/>
            <ac:spMk id="36866" creationId="{117CD6B8-D2BA-44FD-8942-09360F254CBE}"/>
          </ac:spMkLst>
        </pc:spChg>
        <pc:spChg chg="del">
          <ac:chgData name="남 승주" userId="74eeee415ec7087e" providerId="LiveId" clId="{B6836E30-AA03-46EE-880A-8531F6A88E93}" dt="2021-11-30T03:47:31.819" v="1191" actId="478"/>
          <ac:spMkLst>
            <pc:docMk/>
            <pc:sldMk cId="3425862319" sldId="267"/>
            <ac:spMk id="36867" creationId="{32F0A2B6-6581-450D-B313-687E2A540164}"/>
          </ac:spMkLst>
        </pc:spChg>
        <pc:picChg chg="add del mod">
          <ac:chgData name="남 승주" userId="74eeee415ec7087e" providerId="LiveId" clId="{B6836E30-AA03-46EE-880A-8531F6A88E93}" dt="2021-11-30T03:53:08.579" v="1312" actId="478"/>
          <ac:picMkLst>
            <pc:docMk/>
            <pc:sldMk cId="3425862319" sldId="267"/>
            <ac:picMk id="8" creationId="{E1B1F200-0492-42D8-847C-75FEBF954C88}"/>
          </ac:picMkLst>
        </pc:picChg>
        <pc:cxnChg chg="add mod">
          <ac:chgData name="남 승주" userId="74eeee415ec7087e" providerId="LiveId" clId="{B6836E30-AA03-46EE-880A-8531F6A88E93}" dt="2021-11-30T03:51:27.054" v="1281" actId="1582"/>
          <ac:cxnSpMkLst>
            <pc:docMk/>
            <pc:sldMk cId="3425862319" sldId="267"/>
            <ac:cxnSpMk id="7" creationId="{2564692F-2507-4C55-9D0D-A1758E61350E}"/>
          </ac:cxnSpMkLst>
        </pc:cxnChg>
        <pc:cxnChg chg="add mod">
          <ac:chgData name="남 승주" userId="74eeee415ec7087e" providerId="LiveId" clId="{B6836E30-AA03-46EE-880A-8531F6A88E93}" dt="2021-11-30T03:51:45.326" v="1286" actId="1076"/>
          <ac:cxnSpMkLst>
            <pc:docMk/>
            <pc:sldMk cId="3425862319" sldId="267"/>
            <ac:cxnSpMk id="10" creationId="{8652116B-C0E3-432F-A18B-23A93DF6C805}"/>
          </ac:cxnSpMkLst>
        </pc:cxnChg>
        <pc:cxnChg chg="add mod">
          <ac:chgData name="남 승주" userId="74eeee415ec7087e" providerId="LiveId" clId="{B6836E30-AA03-46EE-880A-8531F6A88E93}" dt="2021-11-30T03:51:49.810" v="1287" actId="1076"/>
          <ac:cxnSpMkLst>
            <pc:docMk/>
            <pc:sldMk cId="3425862319" sldId="267"/>
            <ac:cxnSpMk id="11" creationId="{6A9E0A11-C8AE-467A-B234-E202431D9334}"/>
          </ac:cxnSpMkLst>
        </pc:cxnChg>
        <pc:cxnChg chg="add mod">
          <ac:chgData name="남 승주" userId="74eeee415ec7087e" providerId="LiveId" clId="{B6836E30-AA03-46EE-880A-8531F6A88E93}" dt="2021-11-30T03:58:09.619" v="1381" actId="1076"/>
          <ac:cxnSpMkLst>
            <pc:docMk/>
            <pc:sldMk cId="3425862319" sldId="267"/>
            <ac:cxnSpMk id="20" creationId="{6F32C6AA-74AA-45F1-994B-3E0D68445BA9}"/>
          </ac:cxnSpMkLst>
        </pc:cxnChg>
        <pc:cxnChg chg="add del mod">
          <ac:chgData name="남 승주" userId="74eeee415ec7087e" providerId="LiveId" clId="{B6836E30-AA03-46EE-880A-8531F6A88E93}" dt="2021-11-30T03:58:06.137" v="1380" actId="478"/>
          <ac:cxnSpMkLst>
            <pc:docMk/>
            <pc:sldMk cId="3425862319" sldId="267"/>
            <ac:cxnSpMk id="31" creationId="{97F0594B-14A9-4A80-82AC-0E0A08CB8C61}"/>
          </ac:cxnSpMkLst>
        </pc:cxnChg>
        <pc:cxnChg chg="add mod">
          <ac:chgData name="남 승주" userId="74eeee415ec7087e" providerId="LiveId" clId="{B6836E30-AA03-46EE-880A-8531F6A88E93}" dt="2021-11-30T04:04:36.912" v="1523" actId="1076"/>
          <ac:cxnSpMkLst>
            <pc:docMk/>
            <pc:sldMk cId="3425862319" sldId="267"/>
            <ac:cxnSpMk id="34" creationId="{28847811-D4B5-447B-A8FB-7AB10A758DA9}"/>
          </ac:cxnSpMkLst>
        </pc:cxnChg>
        <pc:cxnChg chg="add mod">
          <ac:chgData name="남 승주" userId="74eeee415ec7087e" providerId="LiveId" clId="{B6836E30-AA03-46EE-880A-8531F6A88E93}" dt="2021-11-30T03:58:30.141" v="1383" actId="1076"/>
          <ac:cxnSpMkLst>
            <pc:docMk/>
            <pc:sldMk cId="3425862319" sldId="267"/>
            <ac:cxnSpMk id="39" creationId="{DD799BB1-31D8-445D-B538-09873B476C4B}"/>
          </ac:cxnSpMkLst>
        </pc:cxnChg>
        <pc:cxnChg chg="add mod">
          <ac:chgData name="남 승주" userId="74eeee415ec7087e" providerId="LiveId" clId="{B6836E30-AA03-46EE-880A-8531F6A88E93}" dt="2021-11-30T04:12:17.033" v="1605" actId="1076"/>
          <ac:cxnSpMkLst>
            <pc:docMk/>
            <pc:sldMk cId="3425862319" sldId="267"/>
            <ac:cxnSpMk id="41" creationId="{69E8720B-EB9D-42BF-9DEF-CB1E95052F0C}"/>
          </ac:cxnSpMkLst>
        </pc:cxnChg>
      </pc:sldChg>
      <pc:sldChg chg="addSp delSp modSp add mod">
        <pc:chgData name="남 승주" userId="74eeee415ec7087e" providerId="LiveId" clId="{B6836E30-AA03-46EE-880A-8531F6A88E93}" dt="2021-11-30T09:41:20.163" v="4947"/>
        <pc:sldMkLst>
          <pc:docMk/>
          <pc:sldMk cId="438640906" sldId="268"/>
        </pc:sldMkLst>
        <pc:spChg chg="mod">
          <ac:chgData name="남 승주" userId="74eeee415ec7087e" providerId="LiveId" clId="{B6836E30-AA03-46EE-880A-8531F6A88E93}" dt="2021-11-30T04:12:44.958" v="1632" actId="20577"/>
          <ac:spMkLst>
            <pc:docMk/>
            <pc:sldMk cId="438640906" sldId="268"/>
            <ac:spMk id="2" creationId="{921C1CEF-B7D5-4D54-A15B-DAAAB4BDBB88}"/>
          </ac:spMkLst>
        </pc:spChg>
        <pc:spChg chg="mod">
          <ac:chgData name="남 승주" userId="74eeee415ec7087e" providerId="LiveId" clId="{B6836E30-AA03-46EE-880A-8531F6A88E93}" dt="2021-11-30T04:23:43.360" v="1883" actId="14100"/>
          <ac:spMkLst>
            <pc:docMk/>
            <pc:sldMk cId="438640906" sldId="268"/>
            <ac:spMk id="21" creationId="{157ED7B0-F967-4360-9485-3390602AE9D3}"/>
          </ac:spMkLst>
        </pc:spChg>
        <pc:spChg chg="mod">
          <ac:chgData name="남 승주" userId="74eeee415ec7087e" providerId="LiveId" clId="{B6836E30-AA03-46EE-880A-8531F6A88E93}" dt="2021-11-30T04:16:49.021" v="1766" actId="20577"/>
          <ac:spMkLst>
            <pc:docMk/>
            <pc:sldMk cId="438640906" sldId="268"/>
            <ac:spMk id="22" creationId="{1AC77BB2-EE8A-4441-973A-F401616BE39F}"/>
          </ac:spMkLst>
        </pc:spChg>
        <pc:spChg chg="add mod">
          <ac:chgData name="남 승주" userId="74eeee415ec7087e" providerId="LiveId" clId="{B6836E30-AA03-46EE-880A-8531F6A88E93}" dt="2021-11-30T09:41:20.163" v="4947"/>
          <ac:spMkLst>
            <pc:docMk/>
            <pc:sldMk cId="438640906" sldId="268"/>
            <ac:spMk id="23" creationId="{806535F3-5A85-4C6E-81E0-634C66B86E0B}"/>
          </ac:spMkLst>
        </pc:spChg>
        <pc:spChg chg="del">
          <ac:chgData name="남 승주" userId="74eeee415ec7087e" providerId="LiveId" clId="{B6836E30-AA03-46EE-880A-8531F6A88E93}" dt="2021-11-30T04:13:27.757" v="1638" actId="478"/>
          <ac:spMkLst>
            <pc:docMk/>
            <pc:sldMk cId="438640906" sldId="268"/>
            <ac:spMk id="23" creationId="{F7D24876-1672-4E05-97B8-DF06C015EC47}"/>
          </ac:spMkLst>
        </pc:spChg>
        <pc:spChg chg="add mod">
          <ac:chgData name="남 승주" userId="74eeee415ec7087e" providerId="LiveId" clId="{B6836E30-AA03-46EE-880A-8531F6A88E93}" dt="2021-11-30T09:41:20.163" v="4947"/>
          <ac:spMkLst>
            <pc:docMk/>
            <pc:sldMk cId="438640906" sldId="268"/>
            <ac:spMk id="24" creationId="{94B81A6C-D8B6-491F-893C-E02A29FC947C}"/>
          </ac:spMkLst>
        </pc:spChg>
        <pc:spChg chg="del">
          <ac:chgData name="남 승주" userId="74eeee415ec7087e" providerId="LiveId" clId="{B6836E30-AA03-46EE-880A-8531F6A88E93}" dt="2021-11-30T04:13:26.878" v="1637" actId="478"/>
          <ac:spMkLst>
            <pc:docMk/>
            <pc:sldMk cId="438640906" sldId="268"/>
            <ac:spMk id="24" creationId="{DFD066F1-70FC-4655-967E-B4C49B5E0E2A}"/>
          </ac:spMkLst>
        </pc:spChg>
        <pc:spChg chg="add mod">
          <ac:chgData name="남 승주" userId="74eeee415ec7087e" providerId="LiveId" clId="{B6836E30-AA03-46EE-880A-8531F6A88E93}" dt="2021-11-30T09:41:20.163" v="4947"/>
          <ac:spMkLst>
            <pc:docMk/>
            <pc:sldMk cId="438640906" sldId="268"/>
            <ac:spMk id="25" creationId="{D4680EED-66B1-4BC7-B9BE-BA02A2D4849B}"/>
          </ac:spMkLst>
        </pc:spChg>
        <pc:spChg chg="del">
          <ac:chgData name="남 승주" userId="74eeee415ec7087e" providerId="LiveId" clId="{B6836E30-AA03-46EE-880A-8531F6A88E93}" dt="2021-11-30T04:13:29.328" v="1639" actId="478"/>
          <ac:spMkLst>
            <pc:docMk/>
            <pc:sldMk cId="438640906" sldId="268"/>
            <ac:spMk id="25" creationId="{F112B88E-785E-4E82-99B5-5BD48408A995}"/>
          </ac:spMkLst>
        </pc:spChg>
        <pc:spChg chg="del mod">
          <ac:chgData name="남 승주" userId="74eeee415ec7087e" providerId="LiveId" clId="{B6836E30-AA03-46EE-880A-8531F6A88E93}" dt="2021-11-30T04:13:22.893" v="1635" actId="478"/>
          <ac:spMkLst>
            <pc:docMk/>
            <pc:sldMk cId="438640906" sldId="268"/>
            <ac:spMk id="26" creationId="{0AF204BB-87C3-421B-AE48-0E0CB283F4D6}"/>
          </ac:spMkLst>
        </pc:spChg>
        <pc:spChg chg="del">
          <ac:chgData name="남 승주" userId="74eeee415ec7087e" providerId="LiveId" clId="{B6836E30-AA03-46EE-880A-8531F6A88E93}" dt="2021-11-30T04:13:30.130" v="1640" actId="478"/>
          <ac:spMkLst>
            <pc:docMk/>
            <pc:sldMk cId="438640906" sldId="268"/>
            <ac:spMk id="27" creationId="{A9B53EC5-600D-40D3-9010-0DB9338C37CE}"/>
          </ac:spMkLst>
        </pc:spChg>
        <pc:spChg chg="del">
          <ac:chgData name="남 승주" userId="74eeee415ec7087e" providerId="LiveId" clId="{B6836E30-AA03-46EE-880A-8531F6A88E93}" dt="2021-11-30T04:13:24.980" v="1636" actId="478"/>
          <ac:spMkLst>
            <pc:docMk/>
            <pc:sldMk cId="438640906" sldId="268"/>
            <ac:spMk id="28" creationId="{759A85DA-6ACC-4998-B684-53B792283B13}"/>
          </ac:spMkLst>
        </pc:spChg>
        <pc:spChg chg="mod">
          <ac:chgData name="남 승주" userId="74eeee415ec7087e" providerId="LiveId" clId="{B6836E30-AA03-46EE-880A-8531F6A88E93}" dt="2021-11-30T04:13:52.646" v="1664" actId="1076"/>
          <ac:spMkLst>
            <pc:docMk/>
            <pc:sldMk cId="438640906" sldId="268"/>
            <ac:spMk id="29" creationId="{4457E5E3-0564-435B-8BC8-CCF458A93282}"/>
          </ac:spMkLst>
        </pc:spChg>
        <pc:spChg chg="add del mod">
          <ac:chgData name="남 승주" userId="74eeee415ec7087e" providerId="LiveId" clId="{B6836E30-AA03-46EE-880A-8531F6A88E93}" dt="2021-11-30T04:15:18.277" v="1681" actId="478"/>
          <ac:spMkLst>
            <pc:docMk/>
            <pc:sldMk cId="438640906" sldId="268"/>
            <ac:spMk id="30" creationId="{D3BDACCB-94DB-48C3-B2E7-673F1CE79A61}"/>
          </ac:spMkLst>
        </pc:spChg>
        <pc:spChg chg="add del mod">
          <ac:chgData name="남 승주" userId="74eeee415ec7087e" providerId="LiveId" clId="{B6836E30-AA03-46EE-880A-8531F6A88E93}" dt="2021-11-30T04:15:18.277" v="1681" actId="478"/>
          <ac:spMkLst>
            <pc:docMk/>
            <pc:sldMk cId="438640906" sldId="268"/>
            <ac:spMk id="31" creationId="{F7E720B2-0BBE-4E5B-B8D6-D744471B0441}"/>
          </ac:spMkLst>
        </pc:spChg>
        <pc:spChg chg="add mod">
          <ac:chgData name="남 승주" userId="74eeee415ec7087e" providerId="LiveId" clId="{B6836E30-AA03-46EE-880A-8531F6A88E93}" dt="2021-11-30T04:23:46.832" v="1884" actId="1076"/>
          <ac:spMkLst>
            <pc:docMk/>
            <pc:sldMk cId="438640906" sldId="268"/>
            <ac:spMk id="32" creationId="{CEBFBED4-B0AE-4FBC-B75E-4A6524566B66}"/>
          </ac:spMkLst>
        </pc:spChg>
        <pc:spChg chg="mod">
          <ac:chgData name="남 승주" userId="74eeee415ec7087e" providerId="LiveId" clId="{B6836E30-AA03-46EE-880A-8531F6A88E93}" dt="2021-11-30T04:22:01.884" v="1876" actId="20577"/>
          <ac:spMkLst>
            <pc:docMk/>
            <pc:sldMk cId="438640906" sldId="268"/>
            <ac:spMk id="43" creationId="{6A01C65F-0AB7-48E7-AC6B-98B50E5DC217}"/>
          </ac:spMkLst>
        </pc:spChg>
        <pc:spChg chg="mod">
          <ac:chgData name="남 승주" userId="74eeee415ec7087e" providerId="LiveId" clId="{B6836E30-AA03-46EE-880A-8531F6A88E93}" dt="2021-11-30T04:17:11.096" v="1795" actId="20577"/>
          <ac:spMkLst>
            <pc:docMk/>
            <pc:sldMk cId="438640906" sldId="268"/>
            <ac:spMk id="44" creationId="{00533934-F339-4B66-816E-90F9EDAD9CE2}"/>
          </ac:spMkLst>
        </pc:spChg>
        <pc:spChg chg="mod">
          <ac:chgData name="남 승주" userId="74eeee415ec7087e" providerId="LiveId" clId="{B6836E30-AA03-46EE-880A-8531F6A88E93}" dt="2021-11-30T04:19:37.486" v="1823" actId="1076"/>
          <ac:spMkLst>
            <pc:docMk/>
            <pc:sldMk cId="438640906" sldId="268"/>
            <ac:spMk id="45" creationId="{906C39CF-EEB9-4F71-84F4-9006C11369E3}"/>
          </ac:spMkLst>
        </pc:spChg>
        <pc:spChg chg="mod">
          <ac:chgData name="남 승주" userId="74eeee415ec7087e" providerId="LiveId" clId="{B6836E30-AA03-46EE-880A-8531F6A88E93}" dt="2021-11-30T04:11:45.140" v="1602" actId="1076"/>
          <ac:spMkLst>
            <pc:docMk/>
            <pc:sldMk cId="438640906" sldId="268"/>
            <ac:spMk id="46" creationId="{F4B25013-E805-447B-AF2D-B0AF46F1366F}"/>
          </ac:spMkLst>
        </pc:spChg>
        <pc:spChg chg="mod">
          <ac:chgData name="남 승주" userId="74eeee415ec7087e" providerId="LiveId" clId="{B6836E30-AA03-46EE-880A-8531F6A88E93}" dt="2021-11-30T05:28:19.701" v="2640" actId="20577"/>
          <ac:spMkLst>
            <pc:docMk/>
            <pc:sldMk cId="438640906" sldId="268"/>
            <ac:spMk id="36866" creationId="{117CD6B8-D2BA-44FD-8942-09360F254CBE}"/>
          </ac:spMkLst>
        </pc:spChg>
        <pc:cxnChg chg="mod">
          <ac:chgData name="남 승주" userId="74eeee415ec7087e" providerId="LiveId" clId="{B6836E30-AA03-46EE-880A-8531F6A88E93}" dt="2021-11-30T04:19:40.906" v="1824" actId="1076"/>
          <ac:cxnSpMkLst>
            <pc:docMk/>
            <pc:sldMk cId="438640906" sldId="268"/>
            <ac:cxnSpMk id="34" creationId="{28847811-D4B5-447B-A8FB-7AB10A758DA9}"/>
          </ac:cxnSpMkLst>
        </pc:cxnChg>
        <pc:cxnChg chg="mod">
          <ac:chgData name="남 승주" userId="74eeee415ec7087e" providerId="LiveId" clId="{B6836E30-AA03-46EE-880A-8531F6A88E93}" dt="2021-11-30T04:11:45.140" v="1602" actId="1076"/>
          <ac:cxnSpMkLst>
            <pc:docMk/>
            <pc:sldMk cId="438640906" sldId="268"/>
            <ac:cxnSpMk id="41" creationId="{69E8720B-EB9D-42BF-9DEF-CB1E95052F0C}"/>
          </ac:cxnSpMkLst>
        </pc:cxnChg>
      </pc:sldChg>
      <pc:sldChg chg="addSp delSp modSp add mod ord">
        <pc:chgData name="남 승주" userId="74eeee415ec7087e" providerId="LiveId" clId="{B6836E30-AA03-46EE-880A-8531F6A88E93}" dt="2021-11-30T05:28:15.928" v="2638" actId="20577"/>
        <pc:sldMkLst>
          <pc:docMk/>
          <pc:sldMk cId="2032670293" sldId="269"/>
        </pc:sldMkLst>
        <pc:spChg chg="add del mod">
          <ac:chgData name="남 승주" userId="74eeee415ec7087e" providerId="LiveId" clId="{B6836E30-AA03-46EE-880A-8531F6A88E93}" dt="2021-11-30T04:28:36.658" v="1905" actId="478"/>
          <ac:spMkLst>
            <pc:docMk/>
            <pc:sldMk cId="2032670293" sldId="269"/>
            <ac:spMk id="2" creationId="{1E0AACB1-9884-49D4-ADF2-7A8A87F4F21B}"/>
          </ac:spMkLst>
        </pc:spChg>
        <pc:spChg chg="add mod">
          <ac:chgData name="남 승주" userId="74eeee415ec7087e" providerId="LiveId" clId="{B6836E30-AA03-46EE-880A-8531F6A88E93}" dt="2021-11-30T04:24:52.587" v="1886" actId="1076"/>
          <ac:spMkLst>
            <pc:docMk/>
            <pc:sldMk cId="2032670293" sldId="269"/>
            <ac:spMk id="5" creationId="{9FD23D88-2A05-4D70-A99D-C51B9086A119}"/>
          </ac:spMkLst>
        </pc:spChg>
        <pc:spChg chg="add del mod">
          <ac:chgData name="남 승주" userId="74eeee415ec7087e" providerId="LiveId" clId="{B6836E30-AA03-46EE-880A-8531F6A88E93}" dt="2021-11-30T04:54:51.956" v="2178" actId="931"/>
          <ac:spMkLst>
            <pc:docMk/>
            <pc:sldMk cId="2032670293" sldId="269"/>
            <ac:spMk id="9" creationId="{F3724474-8644-482C-B857-E80A63A05187}"/>
          </ac:spMkLst>
        </pc:spChg>
        <pc:spChg chg="add mod">
          <ac:chgData name="남 승주" userId="74eeee415ec7087e" providerId="LiveId" clId="{B6836E30-AA03-46EE-880A-8531F6A88E93}" dt="2021-11-30T04:59:57.709" v="2453" actId="1076"/>
          <ac:spMkLst>
            <pc:docMk/>
            <pc:sldMk cId="2032670293" sldId="269"/>
            <ac:spMk id="18" creationId="{9791CF60-C72B-43CE-A32F-8203DE0E3CD1}"/>
          </ac:spMkLst>
        </pc:spChg>
        <pc:spChg chg="add mod">
          <ac:chgData name="남 승주" userId="74eeee415ec7087e" providerId="LiveId" clId="{B6836E30-AA03-46EE-880A-8531F6A88E93}" dt="2021-11-30T04:57:28.117" v="2321" actId="1076"/>
          <ac:spMkLst>
            <pc:docMk/>
            <pc:sldMk cId="2032670293" sldId="269"/>
            <ac:spMk id="19" creationId="{5E54197F-BBD4-4647-8F0F-2804C8D2D148}"/>
          </ac:spMkLst>
        </pc:spChg>
        <pc:spChg chg="add del mod">
          <ac:chgData name="남 승주" userId="74eeee415ec7087e" providerId="LiveId" clId="{B6836E30-AA03-46EE-880A-8531F6A88E93}" dt="2021-11-30T04:58:18.873" v="2355" actId="478"/>
          <ac:spMkLst>
            <pc:docMk/>
            <pc:sldMk cId="2032670293" sldId="269"/>
            <ac:spMk id="20" creationId="{9F9C166B-71FF-47FB-AD3A-B97727DBD033}"/>
          </ac:spMkLst>
        </pc:spChg>
        <pc:spChg chg="add mod">
          <ac:chgData name="남 승주" userId="74eeee415ec7087e" providerId="LiveId" clId="{B6836E30-AA03-46EE-880A-8531F6A88E93}" dt="2021-11-30T04:58:10.426" v="2353" actId="1076"/>
          <ac:spMkLst>
            <pc:docMk/>
            <pc:sldMk cId="2032670293" sldId="269"/>
            <ac:spMk id="22" creationId="{15D46385-B0B3-47BD-B2BC-C2209BE057AE}"/>
          </ac:spMkLst>
        </pc:spChg>
        <pc:spChg chg="add mod">
          <ac:chgData name="남 승주" userId="74eeee415ec7087e" providerId="LiveId" clId="{B6836E30-AA03-46EE-880A-8531F6A88E93}" dt="2021-11-30T05:27:20.998" v="2624"/>
          <ac:spMkLst>
            <pc:docMk/>
            <pc:sldMk cId="2032670293" sldId="269"/>
            <ac:spMk id="24" creationId="{A34E8549-F567-44CB-A960-AF7C0173D35C}"/>
          </ac:spMkLst>
        </pc:spChg>
        <pc:spChg chg="mod">
          <ac:chgData name="남 승주" userId="74eeee415ec7087e" providerId="LiveId" clId="{B6836E30-AA03-46EE-880A-8531F6A88E93}" dt="2021-11-30T05:28:15.928" v="2638" actId="20577"/>
          <ac:spMkLst>
            <pc:docMk/>
            <pc:sldMk cId="2032670293" sldId="269"/>
            <ac:spMk id="195586" creationId="{2644E6BA-4618-4F20-93AC-63890124D34A}"/>
          </ac:spMkLst>
        </pc:spChg>
        <pc:spChg chg="del">
          <ac:chgData name="남 승주" userId="74eeee415ec7087e" providerId="LiveId" clId="{B6836E30-AA03-46EE-880A-8531F6A88E93}" dt="2021-11-30T04:25:06.654" v="1887" actId="478"/>
          <ac:spMkLst>
            <pc:docMk/>
            <pc:sldMk cId="2032670293" sldId="269"/>
            <ac:spMk id="195587" creationId="{B02A2060-A862-42CE-BE81-1E916E2974CD}"/>
          </ac:spMkLst>
        </pc:spChg>
        <pc:picChg chg="add del mod">
          <ac:chgData name="남 승주" userId="74eeee415ec7087e" providerId="LiveId" clId="{B6836E30-AA03-46EE-880A-8531F6A88E93}" dt="2021-11-30T04:28:12.615" v="1893" actId="931"/>
          <ac:picMkLst>
            <pc:docMk/>
            <pc:sldMk cId="2032670293" sldId="269"/>
            <ac:picMk id="4" creationId="{7F5B9F7C-2613-46B3-B32D-3C0DB1A9805E}"/>
          </ac:picMkLst>
        </pc:picChg>
        <pc:picChg chg="add del mod">
          <ac:chgData name="남 승주" userId="74eeee415ec7087e" providerId="LiveId" clId="{B6836E30-AA03-46EE-880A-8531F6A88E93}" dt="2021-11-30T04:28:35.019" v="1904" actId="931"/>
          <ac:picMkLst>
            <pc:docMk/>
            <pc:sldMk cId="2032670293" sldId="269"/>
            <ac:picMk id="8" creationId="{6802C38A-A8F1-4893-B5EE-7CBDD0B376B0}"/>
          </ac:picMkLst>
        </pc:picChg>
        <pc:picChg chg="add del mod">
          <ac:chgData name="남 승주" userId="74eeee415ec7087e" providerId="LiveId" clId="{B6836E30-AA03-46EE-880A-8531F6A88E93}" dt="2021-11-30T04:30:10.240" v="1910" actId="931"/>
          <ac:picMkLst>
            <pc:docMk/>
            <pc:sldMk cId="2032670293" sldId="269"/>
            <ac:picMk id="11" creationId="{AEA09753-E3A9-441F-ABD3-65FD129EAE51}"/>
          </ac:picMkLst>
        </pc:picChg>
        <pc:picChg chg="add del mod">
          <ac:chgData name="남 승주" userId="74eeee415ec7087e" providerId="LiveId" clId="{B6836E30-AA03-46EE-880A-8531F6A88E93}" dt="2021-11-30T04:30:34.071" v="1917" actId="931"/>
          <ac:picMkLst>
            <pc:docMk/>
            <pc:sldMk cId="2032670293" sldId="269"/>
            <ac:picMk id="13" creationId="{22D51945-3C5A-47AC-81DA-575F0A005A72}"/>
          </ac:picMkLst>
        </pc:picChg>
        <pc:picChg chg="add del mod">
          <ac:chgData name="남 승주" userId="74eeee415ec7087e" providerId="LiveId" clId="{B6836E30-AA03-46EE-880A-8531F6A88E93}" dt="2021-11-30T04:54:48.791" v="2177" actId="931"/>
          <ac:picMkLst>
            <pc:docMk/>
            <pc:sldMk cId="2032670293" sldId="269"/>
            <ac:picMk id="15" creationId="{C976407E-3FD9-4597-B0B4-BB70C8EF9DAA}"/>
          </ac:picMkLst>
        </pc:picChg>
        <pc:picChg chg="add mod">
          <ac:chgData name="남 승주" userId="74eeee415ec7087e" providerId="LiveId" clId="{B6836E30-AA03-46EE-880A-8531F6A88E93}" dt="2021-11-30T04:54:54.433" v="2179" actId="27614"/>
          <ac:picMkLst>
            <pc:docMk/>
            <pc:sldMk cId="2032670293" sldId="269"/>
            <ac:picMk id="17" creationId="{B129551B-21E9-49B7-8FA0-C31C19FD415A}"/>
          </ac:picMkLst>
        </pc:picChg>
      </pc:sldChg>
      <pc:sldChg chg="addSp delSp modSp mod ord">
        <pc:chgData name="남 승주" userId="74eeee415ec7087e" providerId="LiveId" clId="{B6836E30-AA03-46EE-880A-8531F6A88E93}" dt="2021-11-30T09:50:02.208" v="4999" actId="1076"/>
        <pc:sldMkLst>
          <pc:docMk/>
          <pc:sldMk cId="732966956" sldId="270"/>
        </pc:sldMkLst>
        <pc:spChg chg="add del mod">
          <ac:chgData name="남 승주" userId="74eeee415ec7087e" providerId="LiveId" clId="{B6836E30-AA03-46EE-880A-8531F6A88E93}" dt="2021-11-30T07:50:16.684" v="4425"/>
          <ac:spMkLst>
            <pc:docMk/>
            <pc:sldMk cId="732966956" sldId="270"/>
            <ac:spMk id="2" creationId="{CEC23FF8-3731-48A0-99DB-D30E4B79332C}"/>
          </ac:spMkLst>
        </pc:spChg>
        <pc:spChg chg="add mod">
          <ac:chgData name="남 승주" userId="74eeee415ec7087e" providerId="LiveId" clId="{B6836E30-AA03-46EE-880A-8531F6A88E93}" dt="2021-11-30T09:50:02.208" v="4999" actId="1076"/>
          <ac:spMkLst>
            <pc:docMk/>
            <pc:sldMk cId="732966956" sldId="270"/>
            <ac:spMk id="3" creationId="{52C491E5-475F-490C-BE99-AEF5DBFAD0F7}"/>
          </ac:spMkLst>
        </pc:spChg>
        <pc:spChg chg="add mod">
          <ac:chgData name="남 승주" userId="74eeee415ec7087e" providerId="LiveId" clId="{B6836E30-AA03-46EE-880A-8531F6A88E93}" dt="2021-11-30T09:49:55.900" v="4998" actId="1076"/>
          <ac:spMkLst>
            <pc:docMk/>
            <pc:sldMk cId="732966956" sldId="270"/>
            <ac:spMk id="7" creationId="{54363E9F-7424-49EE-8DA8-71E5EA8A1012}"/>
          </ac:spMkLst>
        </pc:spChg>
        <pc:spChg chg="mod">
          <ac:chgData name="남 승주" userId="74eeee415ec7087e" providerId="LiveId" clId="{B6836E30-AA03-46EE-880A-8531F6A88E93}" dt="2021-11-30T07:31:19.348" v="4061"/>
          <ac:spMkLst>
            <pc:docMk/>
            <pc:sldMk cId="732966956" sldId="270"/>
            <ac:spMk id="195586" creationId="{2644E6BA-4618-4F20-93AC-63890124D34A}"/>
          </ac:spMkLst>
        </pc:spChg>
        <pc:spChg chg="del mod">
          <ac:chgData name="남 승주" userId="74eeee415ec7087e" providerId="LiveId" clId="{B6836E30-AA03-46EE-880A-8531F6A88E93}" dt="2021-11-30T06:23:35.302" v="3166" actId="478"/>
          <ac:spMkLst>
            <pc:docMk/>
            <pc:sldMk cId="732966956" sldId="270"/>
            <ac:spMk id="195587" creationId="{B02A2060-A862-42CE-BE81-1E916E2974CD}"/>
          </ac:spMkLst>
        </pc:spChg>
      </pc:sldChg>
      <pc:sldChg chg="add del">
        <pc:chgData name="남 승주" userId="74eeee415ec7087e" providerId="LiveId" clId="{B6836E30-AA03-46EE-880A-8531F6A88E93}" dt="2021-11-30T04:30:39.590" v="1919" actId="47"/>
        <pc:sldMkLst>
          <pc:docMk/>
          <pc:sldMk cId="1165670140" sldId="270"/>
        </pc:sldMkLst>
      </pc:sldChg>
      <pc:sldChg chg="addSp modSp add mod">
        <pc:chgData name="남 승주" userId="74eeee415ec7087e" providerId="LiveId" clId="{B6836E30-AA03-46EE-880A-8531F6A88E93}" dt="2021-11-30T09:47:33.218" v="4956"/>
        <pc:sldMkLst>
          <pc:docMk/>
          <pc:sldMk cId="3200357906" sldId="271"/>
        </pc:sldMkLst>
        <pc:spChg chg="mod">
          <ac:chgData name="남 승주" userId="74eeee415ec7087e" providerId="LiveId" clId="{B6836E30-AA03-46EE-880A-8531F6A88E93}" dt="2021-11-30T05:20:21.300" v="2532" actId="14100"/>
          <ac:spMkLst>
            <pc:docMk/>
            <pc:sldMk cId="3200357906" sldId="271"/>
            <ac:spMk id="2" creationId="{921C1CEF-B7D5-4D54-A15B-DAAAB4BDBB88}"/>
          </ac:spMkLst>
        </pc:spChg>
        <pc:spChg chg="mod">
          <ac:chgData name="남 승주" userId="74eeee415ec7087e" providerId="LiveId" clId="{B6836E30-AA03-46EE-880A-8531F6A88E93}" dt="2021-11-30T05:20:56.694" v="2558" actId="1076"/>
          <ac:spMkLst>
            <pc:docMk/>
            <pc:sldMk cId="3200357906" sldId="271"/>
            <ac:spMk id="21" creationId="{157ED7B0-F967-4360-9485-3390602AE9D3}"/>
          </ac:spMkLst>
        </pc:spChg>
        <pc:spChg chg="mod">
          <ac:chgData name="남 승주" userId="74eeee415ec7087e" providerId="LiveId" clId="{B6836E30-AA03-46EE-880A-8531F6A88E93}" dt="2021-11-30T05:20:56.694" v="2558" actId="1076"/>
          <ac:spMkLst>
            <pc:docMk/>
            <pc:sldMk cId="3200357906" sldId="271"/>
            <ac:spMk id="22" creationId="{1AC77BB2-EE8A-4441-973A-F401616BE39F}"/>
          </ac:spMkLst>
        </pc:spChg>
        <pc:spChg chg="add mod">
          <ac:chgData name="남 승주" userId="74eeee415ec7087e" providerId="LiveId" clId="{B6836E30-AA03-46EE-880A-8531F6A88E93}" dt="2021-11-30T09:41:23.781" v="4948"/>
          <ac:spMkLst>
            <pc:docMk/>
            <pc:sldMk cId="3200357906" sldId="271"/>
            <ac:spMk id="23" creationId="{E97949F2-0946-49C1-A7F8-B51008651943}"/>
          </ac:spMkLst>
        </pc:spChg>
        <pc:spChg chg="add mod">
          <ac:chgData name="남 승주" userId="74eeee415ec7087e" providerId="LiveId" clId="{B6836E30-AA03-46EE-880A-8531F6A88E93}" dt="2021-11-30T09:41:23.781" v="4948"/>
          <ac:spMkLst>
            <pc:docMk/>
            <pc:sldMk cId="3200357906" sldId="271"/>
            <ac:spMk id="24" creationId="{0DA95922-086A-41D8-8636-FB1E0658E6E3}"/>
          </ac:spMkLst>
        </pc:spChg>
        <pc:spChg chg="add mod">
          <ac:chgData name="남 승주" userId="74eeee415ec7087e" providerId="LiveId" clId="{B6836E30-AA03-46EE-880A-8531F6A88E93}" dt="2021-11-30T09:41:23.781" v="4948"/>
          <ac:spMkLst>
            <pc:docMk/>
            <pc:sldMk cId="3200357906" sldId="271"/>
            <ac:spMk id="25" creationId="{3ADC0EEC-BF4D-4F91-982A-7CA796A66D76}"/>
          </ac:spMkLst>
        </pc:spChg>
        <pc:spChg chg="mod">
          <ac:chgData name="남 승주" userId="74eeee415ec7087e" providerId="LiveId" clId="{B6836E30-AA03-46EE-880A-8531F6A88E93}" dt="2021-11-30T05:21:02.522" v="2559" actId="1076"/>
          <ac:spMkLst>
            <pc:docMk/>
            <pc:sldMk cId="3200357906" sldId="271"/>
            <ac:spMk id="29" creationId="{4457E5E3-0564-435B-8BC8-CCF458A93282}"/>
          </ac:spMkLst>
        </pc:spChg>
        <pc:spChg chg="mod">
          <ac:chgData name="남 승주" userId="74eeee415ec7087e" providerId="LiveId" clId="{B6836E30-AA03-46EE-880A-8531F6A88E93}" dt="2021-11-30T05:20:56.694" v="2558" actId="1076"/>
          <ac:spMkLst>
            <pc:docMk/>
            <pc:sldMk cId="3200357906" sldId="271"/>
            <ac:spMk id="32" creationId="{CEBFBED4-B0AE-4FBC-B75E-4A6524566B66}"/>
          </ac:spMkLst>
        </pc:spChg>
        <pc:spChg chg="mod">
          <ac:chgData name="남 승주" userId="74eeee415ec7087e" providerId="LiveId" clId="{B6836E30-AA03-46EE-880A-8531F6A88E93}" dt="2021-11-30T09:47:33.218" v="4956"/>
          <ac:spMkLst>
            <pc:docMk/>
            <pc:sldMk cId="3200357906" sldId="271"/>
            <ac:spMk id="43" creationId="{6A01C65F-0AB7-48E7-AC6B-98B50E5DC217}"/>
          </ac:spMkLst>
        </pc:spChg>
        <pc:spChg chg="mod">
          <ac:chgData name="남 승주" userId="74eeee415ec7087e" providerId="LiveId" clId="{B6836E30-AA03-46EE-880A-8531F6A88E93}" dt="2021-11-30T05:21:16.977" v="2561" actId="20577"/>
          <ac:spMkLst>
            <pc:docMk/>
            <pc:sldMk cId="3200357906" sldId="271"/>
            <ac:spMk id="44" creationId="{00533934-F339-4B66-816E-90F9EDAD9CE2}"/>
          </ac:spMkLst>
        </pc:spChg>
        <pc:spChg chg="mod">
          <ac:chgData name="남 승주" userId="74eeee415ec7087e" providerId="LiveId" clId="{B6836E30-AA03-46EE-880A-8531F6A88E93}" dt="2021-11-30T05:21:36.137" v="2565" actId="1076"/>
          <ac:spMkLst>
            <pc:docMk/>
            <pc:sldMk cId="3200357906" sldId="271"/>
            <ac:spMk id="45" creationId="{906C39CF-EEB9-4F71-84F4-9006C11369E3}"/>
          </ac:spMkLst>
        </pc:spChg>
        <pc:spChg chg="mod">
          <ac:chgData name="남 승주" userId="74eeee415ec7087e" providerId="LiveId" clId="{B6836E30-AA03-46EE-880A-8531F6A88E93}" dt="2021-11-30T05:28:25.610" v="2644" actId="20577"/>
          <ac:spMkLst>
            <pc:docMk/>
            <pc:sldMk cId="3200357906" sldId="271"/>
            <ac:spMk id="36866" creationId="{117CD6B8-D2BA-44FD-8942-09360F254CBE}"/>
          </ac:spMkLst>
        </pc:spChg>
      </pc:sldChg>
      <pc:sldChg chg="addSp delSp modSp mod ord">
        <pc:chgData name="남 승주" userId="74eeee415ec7087e" providerId="LiveId" clId="{B6836E30-AA03-46EE-880A-8531F6A88E93}" dt="2021-11-30T05:48:40.349" v="2694" actId="1076"/>
        <pc:sldMkLst>
          <pc:docMk/>
          <pc:sldMk cId="4227223042" sldId="272"/>
        </pc:sldMkLst>
        <pc:spChg chg="mod">
          <ac:chgData name="남 승주" userId="74eeee415ec7087e" providerId="LiveId" clId="{B6836E30-AA03-46EE-880A-8531F6A88E93}" dt="2021-11-30T05:47:07.053" v="2685"/>
          <ac:spMkLst>
            <pc:docMk/>
            <pc:sldMk cId="4227223042" sldId="272"/>
            <ac:spMk id="195586" creationId="{2644E6BA-4618-4F20-93AC-63890124D34A}"/>
          </ac:spMkLst>
        </pc:spChg>
        <pc:spChg chg="del mod">
          <ac:chgData name="남 승주" userId="74eeee415ec7087e" providerId="LiveId" clId="{B6836E30-AA03-46EE-880A-8531F6A88E93}" dt="2021-11-30T05:47:19.265" v="2688" actId="478"/>
          <ac:spMkLst>
            <pc:docMk/>
            <pc:sldMk cId="4227223042" sldId="272"/>
            <ac:spMk id="195587" creationId="{B02A2060-A862-42CE-BE81-1E916E2974CD}"/>
          </ac:spMkLst>
        </pc:spChg>
        <pc:picChg chg="add mod">
          <ac:chgData name="남 승주" userId="74eeee415ec7087e" providerId="LiveId" clId="{B6836E30-AA03-46EE-880A-8531F6A88E93}" dt="2021-11-30T05:48:40.349" v="2694" actId="1076"/>
          <ac:picMkLst>
            <pc:docMk/>
            <pc:sldMk cId="4227223042" sldId="272"/>
            <ac:picMk id="1026" creationId="{DE28462E-BB67-40ED-9C66-DB2EC25774C8}"/>
          </ac:picMkLst>
        </pc:picChg>
      </pc:sldChg>
      <pc:sldChg chg="addSp delSp modSp add mod">
        <pc:chgData name="남 승주" userId="74eeee415ec7087e" providerId="LiveId" clId="{B6836E30-AA03-46EE-880A-8531F6A88E93}" dt="2021-11-30T09:48:14.850" v="4960" actId="1076"/>
        <pc:sldMkLst>
          <pc:docMk/>
          <pc:sldMk cId="928397247" sldId="273"/>
        </pc:sldMkLst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" creationId="{8BC45485-0D0C-43E6-B0AF-8AF113D8B8E9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9" creationId="{D885482A-3583-4823-97B7-774668F3C994}"/>
          </ac:spMkLst>
        </pc:spChg>
        <pc:spChg chg="add mod">
          <ac:chgData name="남 승주" userId="74eeee415ec7087e" providerId="LiveId" clId="{B6836E30-AA03-46EE-880A-8531F6A88E93}" dt="2021-11-30T09:48:14.850" v="4960" actId="1076"/>
          <ac:spMkLst>
            <pc:docMk/>
            <pc:sldMk cId="928397247" sldId="273"/>
            <ac:spMk id="12" creationId="{E67587E1-6083-4C35-9C56-45D1B2349F7E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13" creationId="{E8F56D7A-D763-4DD6-8D3D-774E70CD68F3}"/>
          </ac:spMkLst>
        </pc:spChg>
        <pc:spChg chg="add mod">
          <ac:chgData name="남 승주" userId="74eeee415ec7087e" providerId="LiveId" clId="{B6836E30-AA03-46EE-880A-8531F6A88E93}" dt="2021-11-30T05:55:08.847" v="2766" actId="1076"/>
          <ac:spMkLst>
            <pc:docMk/>
            <pc:sldMk cId="928397247" sldId="273"/>
            <ac:spMk id="16" creationId="{2ADD768B-3AA6-4BD8-98C7-11466B862914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19" creationId="{D2B86FDF-5208-4DC8-B8B2-FA7BA0E5AB86}"/>
          </ac:spMkLst>
        </pc:spChg>
        <pc:spChg chg="add mod">
          <ac:chgData name="남 승주" userId="74eeee415ec7087e" providerId="LiveId" clId="{B6836E30-AA03-46EE-880A-8531F6A88E93}" dt="2021-11-30T05:56:09.414" v="2770" actId="1076"/>
          <ac:spMkLst>
            <pc:docMk/>
            <pc:sldMk cId="928397247" sldId="273"/>
            <ac:spMk id="20" creationId="{1CF9CB7E-4E90-44AA-B0A2-C1F134D3ECDB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23" creationId="{77001F44-2F53-4292-A6DB-F4702934913F}"/>
          </ac:spMkLst>
        </pc:spChg>
        <pc:spChg chg="add mod">
          <ac:chgData name="남 승주" userId="74eeee415ec7087e" providerId="LiveId" clId="{B6836E30-AA03-46EE-880A-8531F6A88E93}" dt="2021-11-30T05:52:06.715" v="2708" actId="255"/>
          <ac:spMkLst>
            <pc:docMk/>
            <pc:sldMk cId="928397247" sldId="273"/>
            <ac:spMk id="24" creationId="{C7E930A3-4DDF-4A9E-AD4C-781B02EA1305}"/>
          </ac:spMkLst>
        </pc:spChg>
        <pc:spChg chg="add mod">
          <ac:chgData name="남 승주" userId="74eeee415ec7087e" providerId="LiveId" clId="{B6836E30-AA03-46EE-880A-8531F6A88E93}" dt="2021-11-30T05:53:56.507" v="2728" actId="1076"/>
          <ac:spMkLst>
            <pc:docMk/>
            <pc:sldMk cId="928397247" sldId="273"/>
            <ac:spMk id="25" creationId="{2931D77C-536E-47E6-BE59-5CA5E63DACC3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26" creationId="{9C747A06-B973-4155-B843-CD17D36C47A5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27" creationId="{CB7A49B5-36DC-4FED-B21B-DCBF77471257}"/>
          </ac:spMkLst>
        </pc:spChg>
        <pc:spChg chg="add mod">
          <ac:chgData name="남 승주" userId="74eeee415ec7087e" providerId="LiveId" clId="{B6836E30-AA03-46EE-880A-8531F6A88E93}" dt="2021-11-30T05:54:06.205" v="2729" actId="1076"/>
          <ac:spMkLst>
            <pc:docMk/>
            <pc:sldMk cId="928397247" sldId="273"/>
            <ac:spMk id="30" creationId="{73FC713D-AA10-4126-90FD-960CF08E5488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31" creationId="{443FBE94-53F3-4662-905E-8FDE6B998BAB}"/>
          </ac:spMkLst>
        </pc:spChg>
        <pc:spChg chg="add mod">
          <ac:chgData name="남 승주" userId="74eeee415ec7087e" providerId="LiveId" clId="{B6836E30-AA03-46EE-880A-8531F6A88E93}" dt="2021-11-30T05:56:08.887" v="2769" actId="1076"/>
          <ac:spMkLst>
            <pc:docMk/>
            <pc:sldMk cId="928397247" sldId="273"/>
            <ac:spMk id="32" creationId="{7E5757C4-87EE-42B5-BB82-8C66BE38D483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33" creationId="{0CEE6688-A951-449B-8CF8-3683119FA114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34" creationId="{8C7118FD-00E8-4889-A2E2-7B4E32F34405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35" creationId="{1C3BF2D2-96C5-4CCB-A9A4-00C8731A1AA1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38" creationId="{AF4E3A6E-AD40-4F11-BE4E-A6138F94DE38}"/>
          </ac:spMkLst>
        </pc:spChg>
        <pc:spChg chg="add mod">
          <ac:chgData name="남 승주" userId="74eeee415ec7087e" providerId="LiveId" clId="{B6836E30-AA03-46EE-880A-8531F6A88E93}" dt="2021-11-30T05:54:20.688" v="2731" actId="1076"/>
          <ac:spMkLst>
            <pc:docMk/>
            <pc:sldMk cId="928397247" sldId="273"/>
            <ac:spMk id="41" creationId="{0BCBC916-F247-4A5D-98BB-CEB541233BEE}"/>
          </ac:spMkLst>
        </pc:spChg>
        <pc:spChg chg="add mod">
          <ac:chgData name="남 승주" userId="74eeee415ec7087e" providerId="LiveId" clId="{B6836E30-AA03-46EE-880A-8531F6A88E93}" dt="2021-11-30T05:54:48.117" v="2735" actId="14100"/>
          <ac:spMkLst>
            <pc:docMk/>
            <pc:sldMk cId="928397247" sldId="273"/>
            <ac:spMk id="42" creationId="{B5A26D8D-C699-4E4C-AFCB-77A02C827049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43" creationId="{219A6BD4-1066-437A-80C9-E9C2BA6FBD6E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44" creationId="{DC18E270-5563-4FB0-B812-8ABDEAF34F62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45" creationId="{FFFADE48-C3F4-45B5-8F13-F9EDC24484ED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46" creationId="{0C7912BC-2B5A-457B-B3D1-3FDB4827A695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47" creationId="{A5A7CF89-CB85-4F6E-82DD-BC40DF7D42B1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48" creationId="{3978EB7C-02E2-4E7F-B83E-8025FB1F3573}"/>
          </ac:spMkLst>
        </pc:spChg>
        <pc:spChg chg="add mod">
          <ac:chgData name="남 승주" userId="74eeee415ec7087e" providerId="LiveId" clId="{B6836E30-AA03-46EE-880A-8531F6A88E93}" dt="2021-11-30T05:51:30.637" v="2705" actId="1076"/>
          <ac:spMkLst>
            <pc:docMk/>
            <pc:sldMk cId="928397247" sldId="273"/>
            <ac:spMk id="49" creationId="{8519954A-E977-4D91-AEDF-AA63EC7D28BD}"/>
          </ac:spMkLst>
        </pc:spChg>
        <pc:spChg chg="add mod">
          <ac:chgData name="남 승주" userId="74eeee415ec7087e" providerId="LiveId" clId="{B6836E30-AA03-46EE-880A-8531F6A88E93}" dt="2021-11-30T05:56:19.805" v="2771" actId="1076"/>
          <ac:spMkLst>
            <pc:docMk/>
            <pc:sldMk cId="928397247" sldId="273"/>
            <ac:spMk id="50" creationId="{C7EA0B59-8BA3-40F9-97AB-CB708A6B22D8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1" creationId="{D33E0FD4-AFD8-4A40-BD9A-6C40679CD07F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2" creationId="{2122A2DF-FB53-4AC7-8371-B0EAA312BEDF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3" creationId="{A143E9FF-F4EC-4B46-8AD2-8B1D90FDF3FB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4" creationId="{82519D10-2FDE-4E1D-B319-9767370ED247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5" creationId="{E77A1048-2597-441B-93E9-AA82BD892D70}"/>
          </ac:spMkLst>
        </pc:spChg>
        <pc:spChg chg="add mod">
          <ac:chgData name="남 승주" userId="74eeee415ec7087e" providerId="LiveId" clId="{B6836E30-AA03-46EE-880A-8531F6A88E93}" dt="2021-11-30T05:51:23.197" v="2704" actId="1076"/>
          <ac:spMkLst>
            <pc:docMk/>
            <pc:sldMk cId="928397247" sldId="273"/>
            <ac:spMk id="56" creationId="{D56CB84D-16DA-4DE6-9F1C-9BF35183214D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7" creationId="{29D63A69-BFA7-4A3C-B93F-3633C9848C5F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8" creationId="{3E5D68E5-495F-4F4D-ADCA-1144EC811D06}"/>
          </ac:spMkLst>
        </pc:spChg>
        <pc:spChg chg="add mod">
          <ac:chgData name="남 승주" userId="74eeee415ec7087e" providerId="LiveId" clId="{B6836E30-AA03-46EE-880A-8531F6A88E93}" dt="2021-11-30T05:51:18.402" v="2703" actId="255"/>
          <ac:spMkLst>
            <pc:docMk/>
            <pc:sldMk cId="928397247" sldId="273"/>
            <ac:spMk id="59" creationId="{8E014387-ECCC-4F38-ADF6-28D181B5A1CB}"/>
          </ac:spMkLst>
        </pc:spChg>
        <pc:spChg chg="add mod">
          <ac:chgData name="남 승주" userId="74eeee415ec7087e" providerId="LiveId" clId="{B6836E30-AA03-46EE-880A-8531F6A88E93}" dt="2021-11-30T05:53:13.217" v="2722" actId="1076"/>
          <ac:spMkLst>
            <pc:docMk/>
            <pc:sldMk cId="928397247" sldId="273"/>
            <ac:spMk id="61" creationId="{0900E8E4-9C63-4122-9216-2CC0F5847FB3}"/>
          </ac:spMkLst>
        </pc:spChg>
        <pc:grpChg chg="add mod">
          <ac:chgData name="남 승주" userId="74eeee415ec7087e" providerId="LiveId" clId="{B6836E30-AA03-46EE-880A-8531F6A88E93}" dt="2021-11-30T05:50:39.810" v="2702" actId="1076"/>
          <ac:grpSpMkLst>
            <pc:docMk/>
            <pc:sldMk cId="928397247" sldId="273"/>
            <ac:grpSpMk id="1037" creationId="{36FC9E01-580C-4EE0-986A-7D6407081376}"/>
          </ac:grpSpMkLst>
        </pc:grpChg>
        <pc:picChg chg="del">
          <ac:chgData name="남 승주" userId="74eeee415ec7087e" providerId="LiveId" clId="{B6836E30-AA03-46EE-880A-8531F6A88E93}" dt="2021-11-30T05:50:09.234" v="2696" actId="478"/>
          <ac:picMkLst>
            <pc:docMk/>
            <pc:sldMk cId="928397247" sldId="273"/>
            <ac:picMk id="1026" creationId="{DE28462E-BB67-40ED-9C66-DB2EC25774C8}"/>
          </ac:picMkLst>
        </pc:pic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7" creationId="{80C61AE6-25C3-466F-BFF1-C96C4C56D3B0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8" creationId="{EE8E6469-D118-4779-87E9-22AE0C96BB07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10" creationId="{432D3C4F-ED14-42C6-BFAB-B97561ACC5F6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11" creationId="{86999B12-E183-4106-AFE2-1335377A5A07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14" creationId="{330C55D0-A438-4814-B998-A21C352FACE6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15" creationId="{6DD72F08-9B90-44D2-BFE9-51FF0322B9D6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17" creationId="{8BB3911C-E567-43E4-BF09-B103D0BC6E98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18" creationId="{C7699927-0E44-42EB-BD36-77041E774503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21" creationId="{23A17687-021D-42AB-8B35-0970DFFAB0FC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22" creationId="{46684B07-D4FD-4BEE-88B3-16CC626552E0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28" creationId="{72C8DFD2-8B65-4B21-BD94-912FD54EE3C4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29" creationId="{6C60742E-165E-4C4D-91FA-DAEF7967DC16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36" creationId="{6A994BBB-320B-4F39-A009-2EEA2020714D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37" creationId="{53BCBBD7-2F40-4CF3-B619-9F3F087C425F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39" creationId="{A6E70A16-8397-4D4A-AD81-68E1AEEB8DD1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40" creationId="{47974DDE-E05D-4215-A2C4-0772EE6E8098}"/>
          </ac:cxnSpMkLst>
        </pc:cxnChg>
        <pc:cxnChg chg="add mod">
          <ac:chgData name="남 승주" userId="74eeee415ec7087e" providerId="LiveId" clId="{B6836E30-AA03-46EE-880A-8531F6A88E93}" dt="2021-11-30T05:50:34.082" v="2700" actId="164"/>
          <ac:cxnSpMkLst>
            <pc:docMk/>
            <pc:sldMk cId="928397247" sldId="273"/>
            <ac:cxnSpMk id="60" creationId="{D920BE13-BB0F-43D0-AC3A-138D000D0DF6}"/>
          </ac:cxnSpMkLst>
        </pc:cxnChg>
      </pc:sldChg>
      <pc:sldChg chg="addSp modSp add mod ord modAnim">
        <pc:chgData name="남 승주" userId="74eeee415ec7087e" providerId="LiveId" clId="{B6836E30-AA03-46EE-880A-8531F6A88E93}" dt="2021-11-30T07:44:15.593" v="4072" actId="1076"/>
        <pc:sldMkLst>
          <pc:docMk/>
          <pc:sldMk cId="2531670871" sldId="274"/>
        </pc:sldMkLst>
        <pc:spChg chg="mod">
          <ac:chgData name="남 승주" userId="74eeee415ec7087e" providerId="LiveId" clId="{B6836E30-AA03-46EE-880A-8531F6A88E93}" dt="2021-11-30T06:23:26.860" v="3163" actId="5793"/>
          <ac:spMkLst>
            <pc:docMk/>
            <pc:sldMk cId="2531670871" sldId="274"/>
            <ac:spMk id="195587" creationId="{B02A2060-A862-42CE-BE81-1E916E2974CD}"/>
          </ac:spMkLst>
        </pc:spChg>
        <pc:picChg chg="add mod">
          <ac:chgData name="남 승주" userId="74eeee415ec7087e" providerId="LiveId" clId="{B6836E30-AA03-46EE-880A-8531F6A88E93}" dt="2021-11-30T07:44:15.593" v="4072" actId="1076"/>
          <ac:picMkLst>
            <pc:docMk/>
            <pc:sldMk cId="2531670871" sldId="274"/>
            <ac:picMk id="2" creationId="{C6C047A5-170E-4394-9634-054E1A71BFE8}"/>
          </ac:picMkLst>
        </pc:picChg>
      </pc:sldChg>
      <pc:sldChg chg="addSp delSp modSp add mod">
        <pc:chgData name="남 승주" userId="74eeee415ec7087e" providerId="LiveId" clId="{B6836E30-AA03-46EE-880A-8531F6A88E93}" dt="2021-11-30T07:08:44.878" v="3636" actId="1076"/>
        <pc:sldMkLst>
          <pc:docMk/>
          <pc:sldMk cId="3338353680" sldId="275"/>
        </pc:sldMkLst>
        <pc:spChg chg="add del mod">
          <ac:chgData name="남 승주" userId="74eeee415ec7087e" providerId="LiveId" clId="{B6836E30-AA03-46EE-880A-8531F6A88E93}" dt="2021-11-30T06:39:19.813" v="3436" actId="478"/>
          <ac:spMkLst>
            <pc:docMk/>
            <pc:sldMk cId="3338353680" sldId="275"/>
            <ac:spMk id="2" creationId="{571F9C09-5235-41B2-98E8-D21D3DF7639B}"/>
          </ac:spMkLst>
        </pc:spChg>
        <pc:spChg chg="add del mod">
          <ac:chgData name="남 승주" userId="74eeee415ec7087e" providerId="LiveId" clId="{B6836E30-AA03-46EE-880A-8531F6A88E93}" dt="2021-11-30T07:04:29.613" v="3616" actId="478"/>
          <ac:spMkLst>
            <pc:docMk/>
            <pc:sldMk cId="3338353680" sldId="275"/>
            <ac:spMk id="17" creationId="{C416F5C7-1D3E-4689-BDA8-9C2FFD3636ED}"/>
          </ac:spMkLst>
        </pc:spChg>
        <pc:spChg chg="mod">
          <ac:chgData name="남 승주" userId="74eeee415ec7087e" providerId="LiveId" clId="{B6836E30-AA03-46EE-880A-8531F6A88E93}" dt="2021-11-30T07:04:22.786" v="3613"/>
          <ac:spMkLst>
            <pc:docMk/>
            <pc:sldMk cId="3338353680" sldId="275"/>
            <ac:spMk id="195586" creationId="{2644E6BA-4618-4F20-93AC-63890124D34A}"/>
          </ac:spMkLst>
        </pc:spChg>
        <pc:spChg chg="del mod">
          <ac:chgData name="남 승주" userId="74eeee415ec7087e" providerId="LiveId" clId="{B6836E30-AA03-46EE-880A-8531F6A88E93}" dt="2021-11-30T06:39:11.152" v="3434" actId="478"/>
          <ac:spMkLst>
            <pc:docMk/>
            <pc:sldMk cId="3338353680" sldId="275"/>
            <ac:spMk id="195587" creationId="{B02A2060-A862-42CE-BE81-1E916E2974CD}"/>
          </ac:spMkLst>
        </pc:spChg>
        <pc:graphicFrameChg chg="add del mod">
          <ac:chgData name="남 승주" userId="74eeee415ec7087e" providerId="LiveId" clId="{B6836E30-AA03-46EE-880A-8531F6A88E93}" dt="2021-11-30T06:43:51.052" v="3454" actId="478"/>
          <ac:graphicFrameMkLst>
            <pc:docMk/>
            <pc:sldMk cId="3338353680" sldId="275"/>
            <ac:graphicFrameMk id="3" creationId="{34C0647B-74B4-499C-978F-196248C78435}"/>
          </ac:graphicFrameMkLst>
        </pc:graphicFrameChg>
        <pc:graphicFrameChg chg="add del mod">
          <ac:chgData name="남 승주" userId="74eeee415ec7087e" providerId="LiveId" clId="{B6836E30-AA03-46EE-880A-8531F6A88E93}" dt="2021-11-30T06:46:46.099" v="3463" actId="478"/>
          <ac:graphicFrameMkLst>
            <pc:docMk/>
            <pc:sldMk cId="3338353680" sldId="275"/>
            <ac:graphicFrameMk id="4" creationId="{B045A70D-B37F-49FB-BCA4-67E718034094}"/>
          </ac:graphicFrameMkLst>
        </pc:graphicFrameChg>
        <pc:graphicFrameChg chg="add del mod modGraphic">
          <ac:chgData name="남 승주" userId="74eeee415ec7087e" providerId="LiveId" clId="{B6836E30-AA03-46EE-880A-8531F6A88E93}" dt="2021-11-30T06:52:54.988" v="3522" actId="478"/>
          <ac:graphicFrameMkLst>
            <pc:docMk/>
            <pc:sldMk cId="3338353680" sldId="275"/>
            <ac:graphicFrameMk id="5" creationId="{B5DD0A03-6725-4C15-AE87-551D56D832A8}"/>
          </ac:graphicFrameMkLst>
        </pc:graphicFrameChg>
        <pc:graphicFrameChg chg="add mod modGraphic">
          <ac:chgData name="남 승주" userId="74eeee415ec7087e" providerId="LiveId" clId="{B6836E30-AA03-46EE-880A-8531F6A88E93}" dt="2021-11-30T07:05:38.798" v="3620" actId="1076"/>
          <ac:graphicFrameMkLst>
            <pc:docMk/>
            <pc:sldMk cId="3338353680" sldId="275"/>
            <ac:graphicFrameMk id="7" creationId="{CC37DDC9-CC45-4F9D-BD7D-AA13BA45EFD6}"/>
          </ac:graphicFrameMkLst>
        </pc:graphicFrameChg>
        <pc:graphicFrameChg chg="add del mod">
          <ac:chgData name="남 승주" userId="74eeee415ec7087e" providerId="LiveId" clId="{B6836E30-AA03-46EE-880A-8531F6A88E93}" dt="2021-11-30T06:51:56.217" v="3515" actId="478"/>
          <ac:graphicFrameMkLst>
            <pc:docMk/>
            <pc:sldMk cId="3338353680" sldId="275"/>
            <ac:graphicFrameMk id="8" creationId="{4305D9E5-7794-45ED-A5C1-6D39C1B8C0CA}"/>
          </ac:graphicFrameMkLst>
        </pc:graphicFrameChg>
        <pc:graphicFrameChg chg="add mod">
          <ac:chgData name="남 승주" userId="74eeee415ec7087e" providerId="LiveId" clId="{B6836E30-AA03-46EE-880A-8531F6A88E93}" dt="2021-11-30T07:05:38.798" v="3620" actId="1076"/>
          <ac:graphicFrameMkLst>
            <pc:docMk/>
            <pc:sldMk cId="3338353680" sldId="275"/>
            <ac:graphicFrameMk id="9" creationId="{D7B9210B-BB8C-4FDD-A78D-80120F044F65}"/>
          </ac:graphicFrameMkLst>
        </pc:graphicFrameChg>
        <pc:graphicFrameChg chg="add del mod modGraphic">
          <ac:chgData name="남 승주" userId="74eeee415ec7087e" providerId="LiveId" clId="{B6836E30-AA03-46EE-880A-8531F6A88E93}" dt="2021-11-30T07:00:51.467" v="3571"/>
          <ac:graphicFrameMkLst>
            <pc:docMk/>
            <pc:sldMk cId="3338353680" sldId="275"/>
            <ac:graphicFrameMk id="10" creationId="{5E1E99A3-1B18-4C9D-8043-5D45FB5EB82A}"/>
          </ac:graphicFrameMkLst>
        </pc:graphicFrameChg>
        <pc:graphicFrameChg chg="add mod modGraphic">
          <ac:chgData name="남 승주" userId="74eeee415ec7087e" providerId="LiveId" clId="{B6836E30-AA03-46EE-880A-8531F6A88E93}" dt="2021-11-30T07:05:38.798" v="3620" actId="1076"/>
          <ac:graphicFrameMkLst>
            <pc:docMk/>
            <pc:sldMk cId="3338353680" sldId="275"/>
            <ac:graphicFrameMk id="11" creationId="{5F67FFDD-CB31-4484-98A8-16B1F04DCD1F}"/>
          </ac:graphicFrameMkLst>
        </pc:graphicFrameChg>
        <pc:graphicFrameChg chg="add del mod modGraphic">
          <ac:chgData name="남 승주" userId="74eeee415ec7087e" providerId="LiveId" clId="{B6836E30-AA03-46EE-880A-8531F6A88E93}" dt="2021-11-30T07:00:44.917" v="3568"/>
          <ac:graphicFrameMkLst>
            <pc:docMk/>
            <pc:sldMk cId="3338353680" sldId="275"/>
            <ac:graphicFrameMk id="13" creationId="{F5113BCA-21DD-49A2-8BF5-1E6D047265B2}"/>
          </ac:graphicFrameMkLst>
        </pc:graphicFrameChg>
        <pc:graphicFrameChg chg="add del mod modGraphic">
          <ac:chgData name="남 승주" userId="74eeee415ec7087e" providerId="LiveId" clId="{B6836E30-AA03-46EE-880A-8531F6A88E93}" dt="2021-11-30T07:00:43.163" v="3565"/>
          <ac:graphicFrameMkLst>
            <pc:docMk/>
            <pc:sldMk cId="3338353680" sldId="275"/>
            <ac:graphicFrameMk id="14" creationId="{A3004196-0151-45C9-A3D7-D8E47A0F5321}"/>
          </ac:graphicFrameMkLst>
        </pc:graphicFrameChg>
        <pc:graphicFrameChg chg="add mod modGraphic">
          <ac:chgData name="남 승주" userId="74eeee415ec7087e" providerId="LiveId" clId="{B6836E30-AA03-46EE-880A-8531F6A88E93}" dt="2021-11-30T07:04:38.497" v="3617" actId="1076"/>
          <ac:graphicFrameMkLst>
            <pc:docMk/>
            <pc:sldMk cId="3338353680" sldId="275"/>
            <ac:graphicFrameMk id="16" creationId="{77F7CD92-C039-4D1A-99BB-CE138BB31B8F}"/>
          </ac:graphicFrameMkLst>
        </pc:graphicFrameChg>
        <pc:graphicFrameChg chg="add del mod modGraphic">
          <ac:chgData name="남 승주" userId="74eeee415ec7087e" providerId="LiveId" clId="{B6836E30-AA03-46EE-880A-8531F6A88E93}" dt="2021-11-30T07:04:27.981" v="3615" actId="478"/>
          <ac:graphicFrameMkLst>
            <pc:docMk/>
            <pc:sldMk cId="3338353680" sldId="275"/>
            <ac:graphicFrameMk id="18" creationId="{BF25CD37-30FA-4289-8E4A-333F9A58C92E}"/>
          </ac:graphicFrameMkLst>
        </pc:graphicFrameChg>
        <pc:picChg chg="add del mod">
          <ac:chgData name="남 승주" userId="74eeee415ec7087e" providerId="LiveId" clId="{B6836E30-AA03-46EE-880A-8531F6A88E93}" dt="2021-11-30T07:06:31.735" v="3621" actId="478"/>
          <ac:picMkLst>
            <pc:docMk/>
            <pc:sldMk cId="3338353680" sldId="275"/>
            <ac:picMk id="2050" creationId="{E36CDCE3-98A8-46F9-B439-1E81D00E936C}"/>
          </ac:picMkLst>
        </pc:picChg>
        <pc:picChg chg="add del mod">
          <ac:chgData name="남 승주" userId="74eeee415ec7087e" providerId="LiveId" clId="{B6836E30-AA03-46EE-880A-8531F6A88E93}" dt="2021-11-30T07:07:59.700" v="3626" actId="478"/>
          <ac:picMkLst>
            <pc:docMk/>
            <pc:sldMk cId="3338353680" sldId="275"/>
            <ac:picMk id="2052" creationId="{265DD13A-ECB9-4A54-A2E4-7F9CD274AF11}"/>
          </ac:picMkLst>
        </pc:picChg>
        <pc:picChg chg="add mod">
          <ac:chgData name="남 승주" userId="74eeee415ec7087e" providerId="LiveId" clId="{B6836E30-AA03-46EE-880A-8531F6A88E93}" dt="2021-11-30T07:08:44.878" v="3636" actId="1076"/>
          <ac:picMkLst>
            <pc:docMk/>
            <pc:sldMk cId="3338353680" sldId="275"/>
            <ac:picMk id="2054" creationId="{C86BD877-3CCA-4CA2-AE92-DC31E1B35D9B}"/>
          </ac:picMkLst>
        </pc:picChg>
      </pc:sldChg>
      <pc:sldChg chg="addSp delSp modSp add mod">
        <pc:chgData name="남 승주" userId="74eeee415ec7087e" providerId="LiveId" clId="{B6836E30-AA03-46EE-880A-8531F6A88E93}" dt="2021-11-30T07:28:08.682" v="4017" actId="1076"/>
        <pc:sldMkLst>
          <pc:docMk/>
          <pc:sldMk cId="2520037528" sldId="276"/>
        </pc:sldMkLst>
        <pc:spChg chg="add del">
          <ac:chgData name="남 승주" userId="74eeee415ec7087e" providerId="LiveId" clId="{B6836E30-AA03-46EE-880A-8531F6A88E93}" dt="2021-11-30T07:25:10.021" v="3692" actId="478"/>
          <ac:spMkLst>
            <pc:docMk/>
            <pc:sldMk cId="2520037528" sldId="276"/>
            <ac:spMk id="3" creationId="{3F8EB909-BFBF-47EC-839E-7380AFFB1CD9}"/>
          </ac:spMkLst>
        </pc:spChg>
        <pc:spChg chg="add del mod">
          <ac:chgData name="남 승주" userId="74eeee415ec7087e" providerId="LiveId" clId="{B6836E30-AA03-46EE-880A-8531F6A88E93}" dt="2021-11-30T07:25:20.865" v="3696" actId="478"/>
          <ac:spMkLst>
            <pc:docMk/>
            <pc:sldMk cId="2520037528" sldId="276"/>
            <ac:spMk id="4" creationId="{5048FE8E-A681-4121-B7A8-A776CCBDFA19}"/>
          </ac:spMkLst>
        </pc:spChg>
        <pc:spChg chg="add mod">
          <ac:chgData name="남 승주" userId="74eeee415ec7087e" providerId="LiveId" clId="{B6836E30-AA03-46EE-880A-8531F6A88E93}" dt="2021-11-30T07:27:58.954" v="4016" actId="1076"/>
          <ac:spMkLst>
            <pc:docMk/>
            <pc:sldMk cId="2520037528" sldId="276"/>
            <ac:spMk id="5" creationId="{FB842315-2B3E-4A9B-8626-D1E00974CB4F}"/>
          </ac:spMkLst>
        </pc:spChg>
        <pc:spChg chg="mod">
          <ac:chgData name="남 승주" userId="74eeee415ec7087e" providerId="LiveId" clId="{B6836E30-AA03-46EE-880A-8531F6A88E93}" dt="2021-11-30T07:21:59.362" v="3688" actId="1076"/>
          <ac:spMkLst>
            <pc:docMk/>
            <pc:sldMk cId="2520037528" sldId="276"/>
            <ac:spMk id="17" creationId="{C416F5C7-1D3E-4689-BDA8-9C2FFD3636ED}"/>
          </ac:spMkLst>
        </pc:spChg>
        <pc:spChg chg="mod">
          <ac:chgData name="남 승주" userId="74eeee415ec7087e" providerId="LiveId" clId="{B6836E30-AA03-46EE-880A-8531F6A88E93}" dt="2021-11-30T07:13:02.008" v="3686"/>
          <ac:spMkLst>
            <pc:docMk/>
            <pc:sldMk cId="2520037528" sldId="276"/>
            <ac:spMk id="195586" creationId="{2644E6BA-4618-4F20-93AC-63890124D34A}"/>
          </ac:spMkLst>
        </pc:spChg>
        <pc:graphicFrameChg chg="add mod modGraphic">
          <ac:chgData name="남 승주" userId="74eeee415ec7087e" providerId="LiveId" clId="{B6836E30-AA03-46EE-880A-8531F6A88E93}" dt="2021-11-30T07:28:08.682" v="4017" actId="1076"/>
          <ac:graphicFrameMkLst>
            <pc:docMk/>
            <pc:sldMk cId="2520037528" sldId="276"/>
            <ac:graphicFrameMk id="2" creationId="{E52E8A86-E6EE-4D45-ADF9-2347750882B1}"/>
          </ac:graphicFrameMkLst>
        </pc:graphicFrameChg>
        <pc:graphicFrameChg chg="del">
          <ac:chgData name="남 승주" userId="74eeee415ec7087e" providerId="LiveId" clId="{B6836E30-AA03-46EE-880A-8531F6A88E93}" dt="2021-11-30T07:04:02.173" v="3590" actId="478"/>
          <ac:graphicFrameMkLst>
            <pc:docMk/>
            <pc:sldMk cId="2520037528" sldId="276"/>
            <ac:graphicFrameMk id="7" creationId="{CC37DDC9-CC45-4F9D-BD7D-AA13BA45EFD6}"/>
          </ac:graphicFrameMkLst>
        </pc:graphicFrameChg>
        <pc:graphicFrameChg chg="del">
          <ac:chgData name="남 승주" userId="74eeee415ec7087e" providerId="LiveId" clId="{B6836E30-AA03-46EE-880A-8531F6A88E93}" dt="2021-11-30T07:04:02.173" v="3590" actId="478"/>
          <ac:graphicFrameMkLst>
            <pc:docMk/>
            <pc:sldMk cId="2520037528" sldId="276"/>
            <ac:graphicFrameMk id="9" creationId="{D7B9210B-BB8C-4FDD-A78D-80120F044F65}"/>
          </ac:graphicFrameMkLst>
        </pc:graphicFrameChg>
        <pc:graphicFrameChg chg="del">
          <ac:chgData name="남 승주" userId="74eeee415ec7087e" providerId="LiveId" clId="{B6836E30-AA03-46EE-880A-8531F6A88E93}" dt="2021-11-30T07:04:02.173" v="3590" actId="478"/>
          <ac:graphicFrameMkLst>
            <pc:docMk/>
            <pc:sldMk cId="2520037528" sldId="276"/>
            <ac:graphicFrameMk id="11" creationId="{5F67FFDD-CB31-4484-98A8-16B1F04DCD1F}"/>
          </ac:graphicFrameMkLst>
        </pc:graphicFrameChg>
        <pc:graphicFrameChg chg="del">
          <ac:chgData name="남 승주" userId="74eeee415ec7087e" providerId="LiveId" clId="{B6836E30-AA03-46EE-880A-8531F6A88E93}" dt="2021-11-30T07:04:05.430" v="3591" actId="478"/>
          <ac:graphicFrameMkLst>
            <pc:docMk/>
            <pc:sldMk cId="2520037528" sldId="276"/>
            <ac:graphicFrameMk id="16" creationId="{77F7CD92-C039-4D1A-99BB-CE138BB31B8F}"/>
          </ac:graphicFrameMkLst>
        </pc:graphicFrameChg>
        <pc:graphicFrameChg chg="mod modGraphic">
          <ac:chgData name="남 승주" userId="74eeee415ec7087e" providerId="LiveId" clId="{B6836E30-AA03-46EE-880A-8531F6A88E93}" dt="2021-11-30T07:28:08.682" v="4017" actId="1076"/>
          <ac:graphicFrameMkLst>
            <pc:docMk/>
            <pc:sldMk cId="2520037528" sldId="276"/>
            <ac:graphicFrameMk id="18" creationId="{BF25CD37-30FA-4289-8E4A-333F9A58C92E}"/>
          </ac:graphicFrameMkLst>
        </pc:graphicFrameChg>
      </pc:sldChg>
      <pc:sldChg chg="addSp delSp modSp add mod">
        <pc:chgData name="남 승주" userId="74eeee415ec7087e" providerId="LiveId" clId="{B6836E30-AA03-46EE-880A-8531F6A88E93}" dt="2021-11-30T09:30:04.599" v="4863" actId="1076"/>
        <pc:sldMkLst>
          <pc:docMk/>
          <pc:sldMk cId="2397706561" sldId="277"/>
        </pc:sldMkLst>
        <pc:spChg chg="add mod">
          <ac:chgData name="남 승주" userId="74eeee415ec7087e" providerId="LiveId" clId="{B6836E30-AA03-46EE-880A-8531F6A88E93}" dt="2021-11-30T09:27:34.306" v="4834" actId="255"/>
          <ac:spMkLst>
            <pc:docMk/>
            <pc:sldMk cId="2397706561" sldId="277"/>
            <ac:spMk id="2" creationId="{07EFF646-B480-4459-81A3-59FCF44EBE68}"/>
          </ac:spMkLst>
        </pc:spChg>
        <pc:spChg chg="del">
          <ac:chgData name="남 승주" userId="74eeee415ec7087e" providerId="LiveId" clId="{B6836E30-AA03-46EE-880A-8531F6A88E93}" dt="2021-11-30T09:27:06.607" v="4818" actId="478"/>
          <ac:spMkLst>
            <pc:docMk/>
            <pc:sldMk cId="2397706561" sldId="277"/>
            <ac:spMk id="3" creationId="{52C491E5-475F-490C-BE99-AEF5DBFAD0F7}"/>
          </ac:spMkLst>
        </pc:spChg>
        <pc:spChg chg="add mod">
          <ac:chgData name="남 승주" userId="74eeee415ec7087e" providerId="LiveId" clId="{B6836E30-AA03-46EE-880A-8531F6A88E93}" dt="2021-11-30T09:29:52.734" v="4862" actId="14100"/>
          <ac:spMkLst>
            <pc:docMk/>
            <pc:sldMk cId="2397706561" sldId="277"/>
            <ac:spMk id="5" creationId="{63AE9DB0-57BE-4C5C-B002-7346ED43B320}"/>
          </ac:spMkLst>
        </pc:spChg>
        <pc:spChg chg="del">
          <ac:chgData name="남 승주" userId="74eeee415ec7087e" providerId="LiveId" clId="{B6836E30-AA03-46EE-880A-8531F6A88E93}" dt="2021-11-30T09:27:08.105" v="4819" actId="478"/>
          <ac:spMkLst>
            <pc:docMk/>
            <pc:sldMk cId="2397706561" sldId="277"/>
            <ac:spMk id="7" creationId="{54363E9F-7424-49EE-8DA8-71E5EA8A1012}"/>
          </ac:spMkLst>
        </pc:spChg>
        <pc:spChg chg="add mod">
          <ac:chgData name="남 승주" userId="74eeee415ec7087e" providerId="LiveId" clId="{B6836E30-AA03-46EE-880A-8531F6A88E93}" dt="2021-11-30T09:30:04.599" v="4863" actId="1076"/>
          <ac:spMkLst>
            <pc:docMk/>
            <pc:sldMk cId="2397706561" sldId="277"/>
            <ac:spMk id="8" creationId="{31C0ADC8-F5AB-44B5-994A-45E478FD4BAB}"/>
          </ac:spMkLst>
        </pc:spChg>
        <pc:spChg chg="del">
          <ac:chgData name="남 승주" userId="74eeee415ec7087e" providerId="LiveId" clId="{B6836E30-AA03-46EE-880A-8531F6A88E93}" dt="2021-11-30T09:27:03.866" v="4817" actId="478"/>
          <ac:spMkLst>
            <pc:docMk/>
            <pc:sldMk cId="2397706561" sldId="277"/>
            <ac:spMk id="195586" creationId="{2644E6BA-4618-4F20-93AC-63890124D3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2C1E8F9-0070-418A-A741-6B1B9F8C00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ko-K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0727016-F660-4E8D-B7E2-B4782DA357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ko-K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627F916-5C9E-444B-824F-64323B8DC0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D6A08656-37AF-41C9-BC18-7E262F569A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ko-KR"/>
              <a:t>Click to edit Master text styles</a:t>
            </a:r>
          </a:p>
          <a:p>
            <a:pPr lvl="1"/>
            <a:r>
              <a:rPr lang="ru-RU" altLang="ko-KR"/>
              <a:t>Second level</a:t>
            </a:r>
          </a:p>
          <a:p>
            <a:pPr lvl="2"/>
            <a:r>
              <a:rPr lang="ru-RU" altLang="ko-KR"/>
              <a:t>Third level</a:t>
            </a:r>
          </a:p>
          <a:p>
            <a:pPr lvl="3"/>
            <a:r>
              <a:rPr lang="ru-RU" altLang="ko-KR"/>
              <a:t>Fourth level</a:t>
            </a:r>
          </a:p>
          <a:p>
            <a:pPr lvl="4"/>
            <a:r>
              <a:rPr lang="ru-RU" altLang="ko-KR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0A4D343-D604-4D53-AF73-1A16CDF522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ko-KR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E7DE52A3-EF0F-417A-89F9-920A22967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EBA077A-F256-4729-9C12-73B81403B75E}" type="slidenum">
              <a:rPr lang="ru-RU" altLang="ko-KR"/>
              <a:pPr/>
              <a:t>‹#›</a:t>
            </a:fld>
            <a:endParaRPr lang="ru-RU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돈이 아니라 거래정보를 </a:t>
            </a:r>
            <a:r>
              <a:rPr lang="ko-KR" altLang="en-US" dirty="0" err="1"/>
              <a:t>연동시키므로써</a:t>
            </a:r>
            <a:r>
              <a:rPr lang="ko-KR" altLang="en-US" dirty="0"/>
              <a:t> </a:t>
            </a:r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펀딩의</a:t>
            </a:r>
            <a:r>
              <a:rPr lang="ko-KR" altLang="en-US" dirty="0"/>
              <a:t> 단점 해결할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 정보를 주고 받는 부분만 구현해볼 생각입니다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A077A-F256-4729-9C12-73B81403B75E}" type="slidenum">
              <a:rPr lang="ru-RU" altLang="ko-KR" smtClean="0"/>
              <a:pPr/>
              <a:t>5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71773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보증 정책을 설정하는 부분에서 계속 오류가 났기 때문에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A077A-F256-4729-9C12-73B81403B75E}" type="slidenum">
              <a:rPr lang="ru-RU" altLang="ko-KR" smtClean="0"/>
              <a:pPr/>
              <a:t>7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69947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52CCD7-EAE9-4A26-9FEB-933534B3ED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9400" y="3932238"/>
            <a:ext cx="5905500" cy="12239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ru-RU" altLang="ko-K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A5D0710-08AC-4678-B939-71B7C3BF54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5229225"/>
            <a:ext cx="5908675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ru-RU" altLang="ko-K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7844-1070-43ED-BB2C-994B686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09003-7C33-4FB4-90F3-D07157D58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2FCC9-F402-4A5D-A655-5F8C18A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EF84F-6B14-4C99-852A-C49A40D4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833BD-733C-41EF-82E9-3A6CFAB3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2744D-D163-473D-B542-6EF65E118885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27156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1271E8-83A1-4D18-8698-9EDFE796E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0DE58-27A9-402B-862E-C5ABF3E2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94CAD-3FFD-4A93-8E26-41C3ACE6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2D7AA-6999-4C64-92AE-83B37F7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BBCFC-DDB7-4F80-8A30-E38B6926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372F-C6E4-42DF-92AF-6B0AF6726B93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424333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31489-56CB-4829-943C-C4D51109E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C56C3F-B15C-4CAD-9432-CD1D31FEA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5BA46-4FB4-47B0-93DC-2D3EB44C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5D34F-B2AE-4D54-9AEA-53F16303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93EFE-08EB-4B11-9F1B-30903816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64EB1-D3B9-433B-8060-049065B5FEE8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5476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1AFBE-A8A9-4F16-A900-E992242F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58ACF-AA12-4065-85B8-B40FDC7D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2A0F9-37B5-4469-A418-D4FEC0C3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14AB9-1710-4B63-8773-0C73CEA7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21E9E-7150-4247-B505-BEC681E3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E35292-10E7-4228-BD34-936A2B190ED4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27259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728D-EA1E-4222-BE81-5F59AA08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BC440-55EC-4178-959D-FD3AAE53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3A96A-326F-49A3-835E-7FB9692A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1A416-00FC-4EB0-A1B8-D200B81F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8726A-A484-4DCB-B79B-AD8780BE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5D6AC-5DBD-4085-AE46-4D5F0B6830C9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157173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EFD10-0FDA-4235-A50E-77C5E9DE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C9EFE-9522-49AC-8C8B-91D4F1160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871A8-D621-4263-BF49-23ED5EA3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181E1-77B5-49F1-8721-77C5803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9A51B-8944-49B5-8562-1F3DB9C4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552D5-977D-46C9-BF81-2F319F6E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A5240-2A4A-4AC2-9ADC-335B7017D06D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1648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0CBF-25C6-4609-9184-C2DFCEBA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6E5FE-F21B-4E94-A5B1-548C4F92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58ACB-35D2-4CB3-A448-E61C93CE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D95EC2-AD9B-47EB-A6D3-9AE4BE1F2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B1940-2BBA-4CCA-BAE2-58F64C976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5CA782-36D7-4BF8-ACB3-3F25F1E5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7F4AF2-A23C-431B-99EF-314E0A4F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D05515-B3BC-4E0E-8497-36333140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B95F2-1738-47A2-8FF0-592884B4E0CC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360453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BD05C-9911-40C7-A03D-0561F17C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B6A9D-7F05-430B-9A30-6C228136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181138-7815-457D-BF44-4391CB0A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FD29DA-28CE-4ABF-A4A6-C6DE58A4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BA227-7254-4820-9C32-FF590EF55E70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29238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7FFDE-8094-4F3A-A14B-B8AACD38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0CCA0-D940-4826-BE4C-774D3500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AFDCF-7F64-45EC-A856-6ECD26F1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6C365-B4AE-42EC-BA43-5760F0CE0BD8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103998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0967-07BD-4EA9-AAAF-7196361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77E72-A103-462C-95E7-43F8AC78A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721A9-6A3C-4A29-9329-11D83437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D5C41-1F1A-4E77-949D-FBDD2E0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6ACF7-A59D-46CF-8FB8-C842ECBA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7BC4E-DF57-4E9F-9782-6E63057C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1DA55-E950-4972-950B-EE0F97CC57A7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13227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35A8-9639-40E9-9652-48E5C945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EE37D-6474-426F-AF2A-4E003AF2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4C339-7E29-40B1-854D-00F56228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1D580-465C-41EE-AB9A-1F74DEED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84CA6-A3C1-4F09-8885-49E060D7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9851-DBC2-4F9D-81D1-4D5739D4DEB2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280809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CE03-4B9F-46B2-AFA1-F054E816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7FA7A5-EB60-45A3-ABDF-62D30730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AB036-221D-4736-BD1A-99F19FBAC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3D021-E7A8-449C-B3C2-0BC09856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3522A-3411-473B-8BD6-D6B1AE97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3BF42-9A55-480E-8E5E-6ECB8A3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6CC3-CF9B-4827-8045-DFD70605D765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811077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3FE8-A6D0-4B1F-820F-4D172ADC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1768E-3AD4-45C2-9EC5-CCDF7355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73A63-73F9-4628-9D09-FE595D6A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9B914-3FB2-4975-B68A-861DB033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4A33B-2796-4E9F-8FE6-C93CE7D5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91D7C-0C6E-4AE6-91A9-D25B539596E3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136034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C8854A-0768-4F2E-8A67-9ADDB7AC5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7AF5A-596F-4FC6-968F-5D08BBE6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32DA1-476C-49D4-9299-BFA5A33B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F4973-4A92-4452-9E40-48AE3B76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E9FE0-48C7-449B-8AE1-6E17111B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CC9DB-D339-4295-8CC0-156CF8A88A22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8705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A278D-69A3-4E85-A462-503914B9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B3EF0-4F64-4F5F-9838-50A2FA3A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5CD5F-70F6-45EB-8EEA-90B216A6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FBDBA-E00D-4836-92E2-BB094DB4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79467-9A3D-471E-BBDB-D1D4F25F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1D234-D94F-4EE9-ABFF-AF15DB847311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1603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C03E-BBE3-4DF2-ACB6-62581EAB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788EA-298F-4105-B116-4F8BF1876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1B60B4-8B84-4871-BF33-8ABEA0C3B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FC4DF-1478-4BE6-A1E5-9960A4B7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62BA6-59A3-468C-A587-8C5CEFE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F3A1B-9FAE-4C6A-AAC5-4B9FEEFF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43003-4DEC-4BCF-BE61-FD09E006B34D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03285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DF981-AFF8-41E9-8F96-D430BB09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CF8A5-9F56-4420-9C3B-13DE5F7C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C34CA-5585-4BE5-B63C-C16387667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FEE6B-D719-43F4-9E86-A9ADAA5E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C4FF3A-6422-4D37-940C-E4B65DF7C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03FCE-FEA4-4027-B449-6C0E94EA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7DCD13-C42B-4077-AD14-FF291597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F2283-A632-47F4-9BCB-1C1E0BA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8F3A0-F2BC-4070-9E64-CC9AA967FC38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27415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8D65-9806-487D-BDA7-848153C1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D8023-0E03-47B0-A80C-1EF54896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18A4D-05CC-4E52-A4C3-676B2FEA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CC717-F808-4675-BDE8-FB02B3DF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2A0EC-8057-4A69-81AE-DE88E36DF10F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2113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BFCA1B-D05E-4490-AF5E-CA769C77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25E46A-4031-482E-B1A1-8D8016D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9CA68-89E8-4447-A44B-CDA9A6DA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A0188-C6E5-4257-859B-D7B782B603C1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9859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E07F-683B-44B3-92A8-F64F2229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CDAA8-EF2D-4E7B-9C50-5C432C96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EC02D-A50C-4B59-A768-C86B7568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6350E-E350-4E2C-A91F-D49DA30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A5A0A-B902-46C6-BA6C-27CB69DC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C777C-C8E9-496C-9143-C3CD8D8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57F43-B9E0-4202-AFE8-41196E9B680B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35688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2E2C-584F-4AC0-8A98-17FCCBA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365827-A6F1-4ED7-98F5-9F9EC7E0B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197D2-6FB3-4D58-ABAB-87DCFF86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6C3F7-3FF6-4687-9A21-C69F0B6B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162D1-4A8E-40DD-8B4C-B37D93F1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B137D-2164-4314-9D3D-8B213223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E28F4-23C4-456C-88A4-E9254D1E2BC4}" type="slidenum">
              <a:rPr lang="en-GB" altLang="ko-KR"/>
              <a:pPr/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3945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CC78A8-CD9B-43E9-95DC-B30D2680B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ru-RU" altLang="ko-KR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C02D18-A735-4AC1-BD02-D51AE6D00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ru-RU" altLang="ko-KR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669F385-F09F-4E19-962D-0594729DE6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나눔고딕 ExtraBold" panose="020D0904000000000000" pitchFamily="50" charset="-127"/>
              </a:defRPr>
            </a:lvl1pPr>
          </a:lstStyle>
          <a:p>
            <a:endParaRPr lang="en-GB" altLang="ko-KR" dirty="0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C067505-8B20-4FC8-BB5C-E1EEC7FF53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나눔고딕 ExtraBold" panose="020D0904000000000000" pitchFamily="50" charset="-127"/>
              </a:defRPr>
            </a:lvl1pPr>
          </a:lstStyle>
          <a:p>
            <a:endParaRPr lang="en-GB" altLang="ko-KR" dirty="0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F458299-D1F6-409A-BE6A-A4F36E0CAC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나눔고딕 ExtraBold" panose="020D0904000000000000" pitchFamily="50" charset="-127"/>
              </a:defRPr>
            </a:lvl1pPr>
          </a:lstStyle>
          <a:p>
            <a:fld id="{D46C1BF5-2E6E-4FBE-9F18-ACCC796C686A}" type="slidenum">
              <a:rPr lang="en-GB" altLang="ko-KR" smtClean="0"/>
              <a:pPr/>
              <a:t>‹#›</a:t>
            </a:fld>
            <a:endParaRPr lang="en-GB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rgbClr val="222D32"/>
          </a:solidFill>
          <a:latin typeface="나눔고딕 ExtraBold" panose="020D0904000000000000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222D32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나눔고딕 ExtraBold" panose="020D0904000000000000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나눔고딕 ExtraBold" panose="020D0904000000000000" pitchFamily="50" charset="-127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나눔고딕 ExtraBold" panose="020D0904000000000000" pitchFamily="50" charset="-127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나눔고딕 ExtraBold" panose="020D0904000000000000" pitchFamily="50" charset="-127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나눔고딕 ExtraBold" panose="020D0904000000000000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E43D601-191F-4076-94EA-EE440A453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ko-KR" dirty="0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1608C1B-6DF0-4612-9012-A64350CEB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ko-KR" dirty="0"/>
              <a:t>Click to edit Master text styles</a:t>
            </a:r>
          </a:p>
          <a:p>
            <a:pPr lvl="1"/>
            <a:r>
              <a:rPr lang="ru-RU" altLang="ko-KR" dirty="0"/>
              <a:t>Second level</a:t>
            </a:r>
          </a:p>
          <a:p>
            <a:pPr lvl="2"/>
            <a:r>
              <a:rPr lang="ru-RU" altLang="ko-KR" dirty="0"/>
              <a:t>Third level</a:t>
            </a:r>
          </a:p>
          <a:p>
            <a:pPr lvl="3"/>
            <a:r>
              <a:rPr lang="ru-RU" altLang="ko-KR" dirty="0"/>
              <a:t>Fourth level</a:t>
            </a:r>
          </a:p>
          <a:p>
            <a:pPr lvl="4"/>
            <a:r>
              <a:rPr lang="ru-RU" altLang="ko-KR" dirty="0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7D10BF90-B60D-4196-B8F9-505A2F829A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나눔고딕 ExtraBold" panose="020D0904000000000000" pitchFamily="50" charset="-127"/>
              </a:defRPr>
            </a:lvl1pPr>
          </a:lstStyle>
          <a:p>
            <a:endParaRPr lang="ru-RU" altLang="ko-KR" dirty="0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385A1353-E7EB-439C-96F7-9878214ECF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나눔고딕 ExtraBold" panose="020D0904000000000000" pitchFamily="50" charset="-127"/>
              </a:defRPr>
            </a:lvl1pPr>
          </a:lstStyle>
          <a:p>
            <a:endParaRPr lang="ru-RU" altLang="ko-KR" dirty="0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EB35543D-6C31-40F9-A959-5A48CC92C9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나눔고딕 ExtraBold" panose="020D0904000000000000" pitchFamily="50" charset="-127"/>
              </a:defRPr>
            </a:lvl1pPr>
          </a:lstStyle>
          <a:p>
            <a:fld id="{E4795990-0007-47E8-9E9B-5326648C8A04}" type="slidenum">
              <a:rPr lang="ru-RU" altLang="ko-KR" smtClean="0"/>
              <a:pPr/>
              <a:t>‹#›</a:t>
            </a:fld>
            <a:endParaRPr lang="ru-RU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666666"/>
          </a:solidFill>
          <a:latin typeface="나눔고딕 ExtraBold" panose="020D0904000000000000" pitchFamily="50" charset="-127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나눔고딕 ExtraBold" panose="020D0904000000000000" pitchFamily="50" charset="-127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나눔고딕 ExtraBold" panose="020D0904000000000000" pitchFamily="50" charset="-127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나눔고딕 ExtraBold" panose="020D0904000000000000" pitchFamily="50" charset="-127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나눔고딕 ExtraBold" panose="020D0904000000000000" pitchFamily="50" charset="-127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나눔고딕 ExtraBold" panose="020D0904000000000000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ung0185/hyperledger-projec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170A9418-D3F2-48B8-91E8-0A60D2183F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3409406"/>
            <a:ext cx="6048375" cy="1223963"/>
          </a:xfrm>
          <a:noFill/>
        </p:spPr>
        <p:txBody>
          <a:bodyPr/>
          <a:lstStyle/>
          <a:p>
            <a:r>
              <a:rPr lang="en-US" altLang="ko-KR" sz="8000" dirty="0">
                <a:latin typeface="+mj-lt"/>
              </a:rPr>
              <a:t>Share Shares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A3D24F1-BDA6-4CF1-B27D-3D27C92EB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08" y="4869160"/>
            <a:ext cx="1440160" cy="5032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r>
              <a:rPr lang="ko-KR" altLang="en-US" b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남승주</a:t>
            </a:r>
            <a:endParaRPr lang="uk-UA" altLang="ko-KR" b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10</a:t>
            </a:fld>
            <a:endParaRPr lang="ru-RU" altLang="ko-KR" dirty="0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체인코드</a:t>
            </a:r>
            <a:endParaRPr lang="en-US" altLang="ko-KR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9FD23D88-2A05-4D70-A99D-C51B9086A119}"/>
              </a:ext>
            </a:extLst>
          </p:cNvPr>
          <p:cNvSpPr txBox="1">
            <a:spLocks/>
          </p:cNvSpPr>
          <p:nvPr/>
        </p:nvSpPr>
        <p:spPr bwMode="auto">
          <a:xfrm>
            <a:off x="1908175" y="1127312"/>
            <a:ext cx="4032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나눔고딕 ExtraBold" panose="020D0904000000000000" pitchFamily="50" charset="-127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나눔고딕 ExtraBold" panose="020D0904000000000000" pitchFamily="50" charset="-127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666666"/>
                </a:solidFill>
                <a:latin typeface="나눔고딕 ExtraBold" panose="020D0904000000000000" pitchFamily="50" charset="-127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666666"/>
                </a:solidFill>
                <a:latin typeface="나눔고딕 ExtraBold" panose="020D0904000000000000" pitchFamily="50" charset="-127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666666"/>
                </a:solidFill>
                <a:latin typeface="나눔고딕 ExtraBold" panose="020D0904000000000000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/>
              <a:t>플로우 차트 </a:t>
            </a:r>
            <a:r>
              <a:rPr lang="en-US" altLang="ko-KR" b="0"/>
              <a:t>- PutTrading</a:t>
            </a:r>
            <a:endParaRPr lang="ko-KR" altLang="en-US" b="0" dirty="0"/>
          </a:p>
        </p:txBody>
      </p:sp>
      <p:pic>
        <p:nvPicPr>
          <p:cNvPr id="17" name="내용 개체 틀 16" descr="텍스트이(가) 표시된 사진&#10;&#10;자동 생성된 설명">
            <a:extLst>
              <a:ext uri="{FF2B5EF4-FFF2-40B4-BE49-F238E27FC236}">
                <a16:creationId xmlns:a16="http://schemas.microsoft.com/office/drawing/2014/main" id="{B129551B-21E9-49B7-8FA0-C31C19FD4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696171"/>
            <a:ext cx="6778625" cy="433402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91CF60-C72B-43CE-A32F-8203DE0E3CD1}"/>
              </a:ext>
            </a:extLst>
          </p:cNvPr>
          <p:cNvSpPr txBox="1"/>
          <p:nvPr/>
        </p:nvSpPr>
        <p:spPr>
          <a:xfrm>
            <a:off x="5579579" y="286845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포트폴리오 내부에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 종목이 있는지 검사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4197F-BBD4-4647-8F0F-2804C8D2D148}"/>
              </a:ext>
            </a:extLst>
          </p:cNvPr>
          <p:cNvSpPr txBox="1"/>
          <p:nvPr/>
        </p:nvSpPr>
        <p:spPr>
          <a:xfrm>
            <a:off x="3780272" y="379377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있으면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ChangePortfolio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 실행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46385-B0B3-47BD-B2BC-C2209BE057AE}"/>
              </a:ext>
            </a:extLst>
          </p:cNvPr>
          <p:cNvSpPr txBox="1"/>
          <p:nvPr/>
        </p:nvSpPr>
        <p:spPr>
          <a:xfrm>
            <a:off x="3203848" y="4803907"/>
            <a:ext cx="356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없으면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CreatPortfolio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 실행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E8549-F567-44CB-A960-AF7C0173D35C}"/>
              </a:ext>
            </a:extLst>
          </p:cNvPr>
          <p:cNvSpPr txBox="1"/>
          <p:nvPr/>
        </p:nvSpPr>
        <p:spPr>
          <a:xfrm>
            <a:off x="5579579" y="5078339"/>
            <a:ext cx="331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거래는 별도로 기록</a:t>
            </a:r>
          </a:p>
        </p:txBody>
      </p:sp>
    </p:spTree>
    <p:extLst>
      <p:ext uri="{BB962C8B-B14F-4D97-AF65-F5344CB8AC3E}">
        <p14:creationId xmlns:p14="http://schemas.microsoft.com/office/powerpoint/2010/main" val="203267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2094-4F58-4E24-BCFA-EF8FB71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61D4-B703-4E8A-80E6-BF2F946ECB11}" type="slidenum">
              <a:rPr lang="en-GB" altLang="ko-KR"/>
              <a:pPr/>
              <a:t>11</a:t>
            </a:fld>
            <a:endParaRPr lang="en-GB" altLang="ko-K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17CD6B8-D2BA-44FD-8942-09360F25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351837" cy="9350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체인코드</a:t>
            </a:r>
            <a:endParaRPr lang="uk-UA" altLang="ko-KR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1C1CEF-B7D5-4D54-A15B-DAAAB4BD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4032448" cy="504056"/>
          </a:xfrm>
        </p:spPr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- </a:t>
            </a:r>
            <a:r>
              <a:rPr lang="en-US" altLang="ko-KR" dirty="0" err="1"/>
              <a:t>GetHoldShare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0C8E2B-5E9F-419A-A4BF-C77939D0606A}"/>
              </a:ext>
            </a:extLst>
          </p:cNvPr>
          <p:cNvSpPr/>
          <p:nvPr/>
        </p:nvSpPr>
        <p:spPr bwMode="auto">
          <a:xfrm>
            <a:off x="575556" y="2780928"/>
            <a:ext cx="7992888" cy="3024336"/>
          </a:xfrm>
          <a:prstGeom prst="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64692F-2507-4C55-9D0D-A1758E61350E}"/>
              </a:ext>
            </a:extLst>
          </p:cNvPr>
          <p:cNvCxnSpPr/>
          <p:nvPr/>
        </p:nvCxnSpPr>
        <p:spPr bwMode="auto">
          <a:xfrm>
            <a:off x="2339752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52116B-C0E3-432F-A18B-23A93DF6C805}"/>
              </a:ext>
            </a:extLst>
          </p:cNvPr>
          <p:cNvCxnSpPr/>
          <p:nvPr/>
        </p:nvCxnSpPr>
        <p:spPr bwMode="auto">
          <a:xfrm>
            <a:off x="4427984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9E0A11-C8AE-467A-B234-E202431D9334}"/>
              </a:ext>
            </a:extLst>
          </p:cNvPr>
          <p:cNvCxnSpPr/>
          <p:nvPr/>
        </p:nvCxnSpPr>
        <p:spPr bwMode="auto">
          <a:xfrm>
            <a:off x="6539458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ED7B0-F967-4360-9485-3390602AE9D3}"/>
              </a:ext>
            </a:extLst>
          </p:cNvPr>
          <p:cNvSpPr/>
          <p:nvPr/>
        </p:nvSpPr>
        <p:spPr>
          <a:xfrm>
            <a:off x="1343886" y="4054738"/>
            <a:ext cx="805021" cy="74605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77BB2-EE8A-4441-973A-F401616BE39F}"/>
              </a:ext>
            </a:extLst>
          </p:cNvPr>
          <p:cNvSpPr txBox="1"/>
          <p:nvPr/>
        </p:nvSpPr>
        <p:spPr>
          <a:xfrm>
            <a:off x="794867" y="4015967"/>
            <a:ext cx="94087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57E5E3-0564-435B-8BC8-CCF458A93282}"/>
              </a:ext>
            </a:extLst>
          </p:cNvPr>
          <p:cNvSpPr txBox="1"/>
          <p:nvPr/>
        </p:nvSpPr>
        <p:spPr>
          <a:xfrm>
            <a:off x="847512" y="3712775"/>
            <a:ext cx="1290454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GetHoldShare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32C6AA-74AA-45F1-994B-3E0D68445BA9}"/>
              </a:ext>
            </a:extLst>
          </p:cNvPr>
          <p:cNvCxnSpPr/>
          <p:nvPr/>
        </p:nvCxnSpPr>
        <p:spPr bwMode="auto">
          <a:xfrm>
            <a:off x="2339752" y="3554315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847811-D4B5-447B-A8FB-7AB10A758DA9}"/>
              </a:ext>
            </a:extLst>
          </p:cNvPr>
          <p:cNvCxnSpPr/>
          <p:nvPr/>
        </p:nvCxnSpPr>
        <p:spPr bwMode="auto">
          <a:xfrm>
            <a:off x="4427772" y="3724576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799BB1-31D8-445D-B538-09873B476C4B}"/>
              </a:ext>
            </a:extLst>
          </p:cNvPr>
          <p:cNvCxnSpPr/>
          <p:nvPr/>
        </p:nvCxnSpPr>
        <p:spPr bwMode="auto">
          <a:xfrm flipH="1">
            <a:off x="2411548" y="4843701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9E8720B-EB9D-42BF-9DEF-CB1E95052F0C}"/>
              </a:ext>
            </a:extLst>
          </p:cNvPr>
          <p:cNvCxnSpPr/>
          <p:nvPr/>
        </p:nvCxnSpPr>
        <p:spPr bwMode="auto">
          <a:xfrm flipH="1">
            <a:off x="4516055" y="4641924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432DFD-4DCF-4D80-BEB9-352228C6943B}"/>
              </a:ext>
            </a:extLst>
          </p:cNvPr>
          <p:cNvSpPr txBox="1"/>
          <p:nvPr/>
        </p:nvSpPr>
        <p:spPr>
          <a:xfrm>
            <a:off x="2752915" y="4848430"/>
            <a:ext cx="133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result</a:t>
            </a:r>
            <a:b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b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 code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1C65F-0AB7-48E7-AC6B-98B50E5DC217}"/>
              </a:ext>
            </a:extLst>
          </p:cNvPr>
          <p:cNvSpPr txBox="1"/>
          <p:nvPr/>
        </p:nvSpPr>
        <p:spPr>
          <a:xfrm>
            <a:off x="6697042" y="3700261"/>
            <a:ext cx="2011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GetState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Unmarshal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shim.Success</a:t>
            </a: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(value)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33934-F339-4B66-816E-90F9EDAD9CE2}"/>
              </a:ext>
            </a:extLst>
          </p:cNvPr>
          <p:cNvSpPr txBox="1"/>
          <p:nvPr/>
        </p:nvSpPr>
        <p:spPr>
          <a:xfrm>
            <a:off x="2363186" y="3056024"/>
            <a:ext cx="282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GetHoldShare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POST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6C39CF-EEB9-4F71-84F4-9006C11369E3}"/>
              </a:ext>
            </a:extLst>
          </p:cNvPr>
          <p:cNvSpPr txBox="1"/>
          <p:nvPr/>
        </p:nvSpPr>
        <p:spPr>
          <a:xfrm>
            <a:off x="4597265" y="3238596"/>
            <a:ext cx="177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evaluateTransaction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GetHoldShare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Key)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B25013-E805-447B-AF2D-B0AF46F1366F}"/>
              </a:ext>
            </a:extLst>
          </p:cNvPr>
          <p:cNvSpPr txBox="1"/>
          <p:nvPr/>
        </p:nvSpPr>
        <p:spPr>
          <a:xfrm>
            <a:off x="4527184" y="4664254"/>
            <a:ext cx="204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transaction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(success or failure)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FBED4-B0AE-4FBC-B75E-4A6524566B66}"/>
              </a:ext>
            </a:extLst>
          </p:cNvPr>
          <p:cNvSpPr txBox="1"/>
          <p:nvPr/>
        </p:nvSpPr>
        <p:spPr>
          <a:xfrm>
            <a:off x="1327540" y="4099591"/>
            <a:ext cx="94087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종목코드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“portfolio”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“trading”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6535F3-5A85-4C6E-81E0-634C66B86E0B}"/>
              </a:ext>
            </a:extLst>
          </p:cNvPr>
          <p:cNvSpPr txBox="1"/>
          <p:nvPr/>
        </p:nvSpPr>
        <p:spPr>
          <a:xfrm>
            <a:off x="1787122" y="23487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웹서비스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81A6C-D8B6-491F-893C-E02A29FC947C}"/>
              </a:ext>
            </a:extLst>
          </p:cNvPr>
          <p:cNvSpPr txBox="1"/>
          <p:nvPr/>
        </p:nvSpPr>
        <p:spPr>
          <a:xfrm>
            <a:off x="4089625" y="2348333"/>
            <a:ext cx="72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680EED-66B1-4BC7-B9BE-BA02A2D4849B}"/>
              </a:ext>
            </a:extLst>
          </p:cNvPr>
          <p:cNvSpPr txBox="1"/>
          <p:nvPr/>
        </p:nvSpPr>
        <p:spPr>
          <a:xfrm>
            <a:off x="6047235" y="2348333"/>
            <a:ext cx="1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체인코드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4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2094-4F58-4E24-BCFA-EF8FB71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61D4-B703-4E8A-80E6-BF2F946ECB11}" type="slidenum">
              <a:rPr lang="en-GB" altLang="ko-KR"/>
              <a:pPr/>
              <a:t>12</a:t>
            </a:fld>
            <a:endParaRPr lang="en-GB" altLang="ko-K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17CD6B8-D2BA-44FD-8942-09360F25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351837" cy="9350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체인코드</a:t>
            </a:r>
            <a:endParaRPr lang="uk-UA" altLang="ko-KR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1C1CEF-B7D5-4D54-A15B-DAAAB4BD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4752528" cy="504056"/>
          </a:xfrm>
        </p:spPr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en-US" altLang="ko-KR" dirty="0" err="1"/>
              <a:t>GetHistoryForShare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0C8E2B-5E9F-419A-A4BF-C77939D0606A}"/>
              </a:ext>
            </a:extLst>
          </p:cNvPr>
          <p:cNvSpPr/>
          <p:nvPr/>
        </p:nvSpPr>
        <p:spPr bwMode="auto">
          <a:xfrm>
            <a:off x="575556" y="2780928"/>
            <a:ext cx="7992888" cy="3024336"/>
          </a:xfrm>
          <a:prstGeom prst="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64692F-2507-4C55-9D0D-A1758E61350E}"/>
              </a:ext>
            </a:extLst>
          </p:cNvPr>
          <p:cNvCxnSpPr/>
          <p:nvPr/>
        </p:nvCxnSpPr>
        <p:spPr bwMode="auto">
          <a:xfrm>
            <a:off x="2339752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52116B-C0E3-432F-A18B-23A93DF6C805}"/>
              </a:ext>
            </a:extLst>
          </p:cNvPr>
          <p:cNvCxnSpPr/>
          <p:nvPr/>
        </p:nvCxnSpPr>
        <p:spPr bwMode="auto">
          <a:xfrm>
            <a:off x="4427984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9E0A11-C8AE-467A-B234-E202431D9334}"/>
              </a:ext>
            </a:extLst>
          </p:cNvPr>
          <p:cNvCxnSpPr/>
          <p:nvPr/>
        </p:nvCxnSpPr>
        <p:spPr bwMode="auto">
          <a:xfrm>
            <a:off x="6539458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ED7B0-F967-4360-9485-3390602AE9D3}"/>
              </a:ext>
            </a:extLst>
          </p:cNvPr>
          <p:cNvSpPr/>
          <p:nvPr/>
        </p:nvSpPr>
        <p:spPr>
          <a:xfrm>
            <a:off x="1275529" y="4042354"/>
            <a:ext cx="805021" cy="74605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77BB2-EE8A-4441-973A-F401616BE39F}"/>
              </a:ext>
            </a:extLst>
          </p:cNvPr>
          <p:cNvSpPr txBox="1"/>
          <p:nvPr/>
        </p:nvSpPr>
        <p:spPr>
          <a:xfrm>
            <a:off x="726510" y="4003583"/>
            <a:ext cx="94087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57E5E3-0564-435B-8BC8-CCF458A93282}"/>
              </a:ext>
            </a:extLst>
          </p:cNvPr>
          <p:cNvSpPr txBox="1"/>
          <p:nvPr/>
        </p:nvSpPr>
        <p:spPr>
          <a:xfrm>
            <a:off x="654927" y="3691037"/>
            <a:ext cx="170825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GetHistoryForShare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32C6AA-74AA-45F1-994B-3E0D68445BA9}"/>
              </a:ext>
            </a:extLst>
          </p:cNvPr>
          <p:cNvCxnSpPr/>
          <p:nvPr/>
        </p:nvCxnSpPr>
        <p:spPr bwMode="auto">
          <a:xfrm>
            <a:off x="2339752" y="3554315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847811-D4B5-447B-A8FB-7AB10A758DA9}"/>
              </a:ext>
            </a:extLst>
          </p:cNvPr>
          <p:cNvCxnSpPr/>
          <p:nvPr/>
        </p:nvCxnSpPr>
        <p:spPr bwMode="auto">
          <a:xfrm>
            <a:off x="4427772" y="3724576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799BB1-31D8-445D-B538-09873B476C4B}"/>
              </a:ext>
            </a:extLst>
          </p:cNvPr>
          <p:cNvCxnSpPr/>
          <p:nvPr/>
        </p:nvCxnSpPr>
        <p:spPr bwMode="auto">
          <a:xfrm flipH="1">
            <a:off x="2411548" y="4843701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9E8720B-EB9D-42BF-9DEF-CB1E95052F0C}"/>
              </a:ext>
            </a:extLst>
          </p:cNvPr>
          <p:cNvCxnSpPr/>
          <p:nvPr/>
        </p:nvCxnSpPr>
        <p:spPr bwMode="auto">
          <a:xfrm flipH="1">
            <a:off x="4516055" y="4641924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432DFD-4DCF-4D80-BEB9-352228C6943B}"/>
              </a:ext>
            </a:extLst>
          </p:cNvPr>
          <p:cNvSpPr txBox="1"/>
          <p:nvPr/>
        </p:nvSpPr>
        <p:spPr>
          <a:xfrm>
            <a:off x="2752915" y="4848430"/>
            <a:ext cx="133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result</a:t>
            </a:r>
            <a:b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b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 code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1C65F-0AB7-48E7-AC6B-98B50E5DC217}"/>
              </a:ext>
            </a:extLst>
          </p:cNvPr>
          <p:cNvSpPr txBox="1"/>
          <p:nvPr/>
        </p:nvSpPr>
        <p:spPr>
          <a:xfrm>
            <a:off x="6697042" y="3700261"/>
            <a:ext cx="1720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GetHistoryForKey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shim.Success</a:t>
            </a: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</a:t>
            </a: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buffer.Bytes</a:t>
            </a: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 )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33934-F339-4B66-816E-90F9EDAD9CE2}"/>
              </a:ext>
            </a:extLst>
          </p:cNvPr>
          <p:cNvSpPr txBox="1"/>
          <p:nvPr/>
        </p:nvSpPr>
        <p:spPr>
          <a:xfrm>
            <a:off x="2363186" y="3056024"/>
            <a:ext cx="282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GetHistoryForShare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POST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6C39CF-EEB9-4F71-84F4-9006C11369E3}"/>
              </a:ext>
            </a:extLst>
          </p:cNvPr>
          <p:cNvSpPr txBox="1"/>
          <p:nvPr/>
        </p:nvSpPr>
        <p:spPr>
          <a:xfrm>
            <a:off x="4589075" y="3065095"/>
            <a:ext cx="187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evaluateTransaction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GetHistoryForShare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Key)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B25013-E805-447B-AF2D-B0AF46F1366F}"/>
              </a:ext>
            </a:extLst>
          </p:cNvPr>
          <p:cNvSpPr txBox="1"/>
          <p:nvPr/>
        </p:nvSpPr>
        <p:spPr>
          <a:xfrm>
            <a:off x="4527184" y="4664254"/>
            <a:ext cx="204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transaction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(success or failure)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FBED4-B0AE-4FBC-B75E-4A6524566B66}"/>
              </a:ext>
            </a:extLst>
          </p:cNvPr>
          <p:cNvSpPr txBox="1"/>
          <p:nvPr/>
        </p:nvSpPr>
        <p:spPr>
          <a:xfrm>
            <a:off x="1259183" y="4087207"/>
            <a:ext cx="94087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종목코드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“portfolio”</a:t>
            </a:r>
          </a:p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“trading”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949F2-0946-49C1-A7F8-B51008651943}"/>
              </a:ext>
            </a:extLst>
          </p:cNvPr>
          <p:cNvSpPr txBox="1"/>
          <p:nvPr/>
        </p:nvSpPr>
        <p:spPr>
          <a:xfrm>
            <a:off x="1787122" y="23487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웹서비스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95922-086A-41D8-8636-FB1E0658E6E3}"/>
              </a:ext>
            </a:extLst>
          </p:cNvPr>
          <p:cNvSpPr txBox="1"/>
          <p:nvPr/>
        </p:nvSpPr>
        <p:spPr>
          <a:xfrm>
            <a:off x="4089625" y="2348333"/>
            <a:ext cx="72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C0EEC-BF4D-4F91-982A-7CA796A66D76}"/>
              </a:ext>
            </a:extLst>
          </p:cNvPr>
          <p:cNvSpPr txBox="1"/>
          <p:nvPr/>
        </p:nvSpPr>
        <p:spPr>
          <a:xfrm>
            <a:off x="6047235" y="2348333"/>
            <a:ext cx="1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체인코드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5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13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웹서비스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28462E-BB67-40ED-9C66-DB2EC257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92" y="1158483"/>
            <a:ext cx="4536504" cy="52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2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14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웹서비스</a:t>
            </a:r>
            <a:endParaRPr lang="en-US" altLang="ko-KR" dirty="0"/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6FC9E01-580C-4EE0-986A-7D6407081376}"/>
              </a:ext>
            </a:extLst>
          </p:cNvPr>
          <p:cNvGrpSpPr/>
          <p:nvPr/>
        </p:nvGrpSpPr>
        <p:grpSpPr>
          <a:xfrm>
            <a:off x="2195736" y="1268760"/>
            <a:ext cx="6275200" cy="5263837"/>
            <a:chOff x="529048" y="476672"/>
            <a:chExt cx="8570238" cy="61279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C45485-0D0C-43E6-B0AF-8AF113D8B8E9}"/>
                </a:ext>
              </a:extLst>
            </p:cNvPr>
            <p:cNvSpPr/>
            <p:nvPr/>
          </p:nvSpPr>
          <p:spPr>
            <a:xfrm>
              <a:off x="539552" y="1056086"/>
              <a:ext cx="2664296" cy="5323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C61AE6-25C3-466F-BFF1-C96C4C56D3B0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1056086"/>
              <a:ext cx="2659044" cy="5323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E8E6469-D118-4779-87E9-22AE0C96B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04" y="1056086"/>
              <a:ext cx="2659044" cy="5323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885482A-3583-4823-97B7-774668F3C994}"/>
                </a:ext>
              </a:extLst>
            </p:cNvPr>
            <p:cNvSpPr/>
            <p:nvPr/>
          </p:nvSpPr>
          <p:spPr>
            <a:xfrm>
              <a:off x="544804" y="2700718"/>
              <a:ext cx="2664296" cy="944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32D3C4F-ED14-42C6-BFAB-B97561ACC5F6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4" y="2700718"/>
              <a:ext cx="2659044" cy="9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999B12-E183-4106-AFE2-1335377A5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52" y="2700718"/>
              <a:ext cx="2669548" cy="9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587E1-6083-4C35-9C56-45D1B2349F7E}"/>
                </a:ext>
              </a:extLst>
            </p:cNvPr>
            <p:cNvSpPr txBox="1"/>
            <p:nvPr/>
          </p:nvSpPr>
          <p:spPr>
            <a:xfrm>
              <a:off x="958734" y="3010545"/>
              <a:ext cx="1941604" cy="268725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거래 정보 입력 및 조회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8F56D7A-D763-4DD6-8D3D-774E70CD68F3}"/>
                </a:ext>
              </a:extLst>
            </p:cNvPr>
            <p:cNvSpPr/>
            <p:nvPr/>
          </p:nvSpPr>
          <p:spPr>
            <a:xfrm>
              <a:off x="544804" y="5450009"/>
              <a:ext cx="2664296" cy="944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30C55D0-A438-4814-B998-A21C352FACE6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4" y="5450009"/>
              <a:ext cx="2659044" cy="9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DD72F08-9B90-44D2-BFE9-51FF0322B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52" y="5450009"/>
              <a:ext cx="2669548" cy="9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DD768B-3AA6-4BD8-98C7-11466B862914}"/>
                </a:ext>
              </a:extLst>
            </p:cNvPr>
            <p:cNvSpPr txBox="1"/>
            <p:nvPr/>
          </p:nvSpPr>
          <p:spPr>
            <a:xfrm>
              <a:off x="1281180" y="5787800"/>
              <a:ext cx="1296716" cy="268725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거래 이력 조회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BB3911C-E567-43E4-BF09-B103D0BC6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344" y="510222"/>
              <a:ext cx="1965223" cy="11565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7699927-0E44-42EB-BD36-77041E774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924" y="3199536"/>
              <a:ext cx="1931887" cy="4448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2B86FDF-5208-4DC8-B8B2-FA7BA0E5AB86}"/>
                </a:ext>
              </a:extLst>
            </p:cNvPr>
            <p:cNvSpPr/>
            <p:nvPr/>
          </p:nvSpPr>
          <p:spPr>
            <a:xfrm>
              <a:off x="6788786" y="1337127"/>
              <a:ext cx="2057650" cy="28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F9CB7E-4E90-44AA-B0A2-C1F134D3ECDB}"/>
                </a:ext>
              </a:extLst>
            </p:cNvPr>
            <p:cNvSpPr/>
            <p:nvPr/>
          </p:nvSpPr>
          <p:spPr>
            <a:xfrm>
              <a:off x="5370782" y="665013"/>
              <a:ext cx="3555504" cy="62109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3A17687-021D-42AB-8B35-0970DFFAB0FC}"/>
                </a:ext>
              </a:extLst>
            </p:cNvPr>
            <p:cNvCxnSpPr>
              <a:cxnSpLocks/>
            </p:cNvCxnSpPr>
            <p:nvPr/>
          </p:nvCxnSpPr>
          <p:spPr>
            <a:xfrm>
              <a:off x="3212747" y="5098448"/>
              <a:ext cx="1945820" cy="15061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6684B07-D4FD-4BEE-88B3-16CC62655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344" y="3718886"/>
              <a:ext cx="1965223" cy="8022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001F44-2F53-4292-A6DB-F4702934913F}"/>
                </a:ext>
              </a:extLst>
            </p:cNvPr>
            <p:cNvSpPr/>
            <p:nvPr/>
          </p:nvSpPr>
          <p:spPr>
            <a:xfrm>
              <a:off x="6261088" y="4927037"/>
              <a:ext cx="1800200" cy="28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조회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E930A3-4DDF-4A9E-AD4C-781B02EA1305}"/>
                </a:ext>
              </a:extLst>
            </p:cNvPr>
            <p:cNvSpPr/>
            <p:nvPr/>
          </p:nvSpPr>
          <p:spPr>
            <a:xfrm>
              <a:off x="5383436" y="3835969"/>
              <a:ext cx="3555504" cy="62109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개별 종목 조회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31D77C-536E-47E6-BE59-5CA5E63DACC3}"/>
                </a:ext>
              </a:extLst>
            </p:cNvPr>
            <p:cNvSpPr txBox="1"/>
            <p:nvPr/>
          </p:nvSpPr>
          <p:spPr>
            <a:xfrm>
              <a:off x="1484376" y="1180809"/>
              <a:ext cx="932872" cy="268725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타이틀부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47A06-B973-4155-B843-CD17D36C47A5}"/>
                </a:ext>
              </a:extLst>
            </p:cNvPr>
            <p:cNvSpPr txBox="1"/>
            <p:nvPr/>
          </p:nvSpPr>
          <p:spPr>
            <a:xfrm>
              <a:off x="1675973" y="4893560"/>
              <a:ext cx="352981" cy="268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...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7A49B5-36DC-4FED-B21B-DCBF77471257}"/>
                </a:ext>
              </a:extLst>
            </p:cNvPr>
            <p:cNvSpPr/>
            <p:nvPr/>
          </p:nvSpPr>
          <p:spPr>
            <a:xfrm>
              <a:off x="534300" y="1666733"/>
              <a:ext cx="2664296" cy="944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2C8DFD2-8B65-4B21-BD94-912FD54EE3C4}"/>
                </a:ext>
              </a:extLst>
            </p:cNvPr>
            <p:cNvCxnSpPr>
              <a:cxnSpLocks/>
            </p:cNvCxnSpPr>
            <p:nvPr/>
          </p:nvCxnSpPr>
          <p:spPr>
            <a:xfrm>
              <a:off x="534300" y="1666733"/>
              <a:ext cx="2659044" cy="9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C60742E-165E-4C4D-91FA-DAEF7967D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48" y="1666733"/>
              <a:ext cx="2669548" cy="9443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FC713D-AA10-4126-90FD-960CF08E5488}"/>
                </a:ext>
              </a:extLst>
            </p:cNvPr>
            <p:cNvSpPr txBox="1"/>
            <p:nvPr/>
          </p:nvSpPr>
          <p:spPr>
            <a:xfrm>
              <a:off x="1554516" y="2003514"/>
              <a:ext cx="723302" cy="268725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43FBE94-53F3-4662-905E-8FDE6B998BAB}"/>
                </a:ext>
              </a:extLst>
            </p:cNvPr>
            <p:cNvSpPr/>
            <p:nvPr/>
          </p:nvSpPr>
          <p:spPr>
            <a:xfrm>
              <a:off x="6074568" y="1381689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5757C4-87EE-42B5-BB82-8C66BE38D483}"/>
                </a:ext>
              </a:extLst>
            </p:cNvPr>
            <p:cNvSpPr txBox="1"/>
            <p:nvPr/>
          </p:nvSpPr>
          <p:spPr>
            <a:xfrm>
              <a:off x="5314456" y="1342918"/>
              <a:ext cx="94087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</a:t>
              </a:r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EE6688-A951-449B-8CF8-3683119FA114}"/>
                </a:ext>
              </a:extLst>
            </p:cNvPr>
            <p:cNvSpPr/>
            <p:nvPr/>
          </p:nvSpPr>
          <p:spPr>
            <a:xfrm>
              <a:off x="7126512" y="4658060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7118FD-00E8-4889-A2E2-7B4E32F34405}"/>
                </a:ext>
              </a:extLst>
            </p:cNvPr>
            <p:cNvSpPr txBox="1"/>
            <p:nvPr/>
          </p:nvSpPr>
          <p:spPr>
            <a:xfrm>
              <a:off x="6343898" y="4618806"/>
              <a:ext cx="94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종목코드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C3BF2D2-96C5-4CCB-A9A4-00C8731A1AA1}"/>
                </a:ext>
              </a:extLst>
            </p:cNvPr>
            <p:cNvSpPr/>
            <p:nvPr/>
          </p:nvSpPr>
          <p:spPr>
            <a:xfrm>
              <a:off x="544804" y="3797138"/>
              <a:ext cx="2664296" cy="577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94BBB-320B-4F39-A009-2EEA2020714D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4" y="3797138"/>
              <a:ext cx="2667943" cy="556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3BCBBD7-2F40-4CF3-B619-9F3F087C4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56" y="3797138"/>
              <a:ext cx="2659044" cy="564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F4E3A6E-AD40-4F11-BE4E-A6138F94DE38}"/>
                </a:ext>
              </a:extLst>
            </p:cNvPr>
            <p:cNvSpPr/>
            <p:nvPr/>
          </p:nvSpPr>
          <p:spPr>
            <a:xfrm>
              <a:off x="544804" y="4521156"/>
              <a:ext cx="2664296" cy="5772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6E70A16-8397-4D4A-AD81-68E1AEEB8DD1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4" y="4521156"/>
              <a:ext cx="2667943" cy="556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7974DDE-E05D-4215-A2C4-0772EE6E8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056" y="4521156"/>
              <a:ext cx="2659044" cy="564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CBC916-F247-4A5D-98BB-CEB541233BEE}"/>
                </a:ext>
              </a:extLst>
            </p:cNvPr>
            <p:cNvSpPr txBox="1"/>
            <p:nvPr/>
          </p:nvSpPr>
          <p:spPr>
            <a:xfrm>
              <a:off x="1254383" y="3951421"/>
              <a:ext cx="1409727" cy="268725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포트폴리오 조회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A26D8D-C699-4E4C-AFCB-77A02C827049}"/>
                </a:ext>
              </a:extLst>
            </p:cNvPr>
            <p:cNvSpPr txBox="1"/>
            <p:nvPr/>
          </p:nvSpPr>
          <p:spPr>
            <a:xfrm>
              <a:off x="1264811" y="4679010"/>
              <a:ext cx="1329452" cy="268725"/>
            </a:xfrm>
            <a:prstGeom prst="rect">
              <a:avLst/>
            </a:prstGeom>
            <a:solidFill>
              <a:schemeClr val="bg1">
                <a:lumMod val="65000"/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개별 종목 조회</a:t>
              </a:r>
              <a:endPara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9A6BD4-1066-437A-80C9-E9C2BA6FBD6E}"/>
                </a:ext>
              </a:extLst>
            </p:cNvPr>
            <p:cNvSpPr/>
            <p:nvPr/>
          </p:nvSpPr>
          <p:spPr>
            <a:xfrm>
              <a:off x="5148063" y="476672"/>
              <a:ext cx="3951223" cy="27448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C18E270-5563-4FB0-B812-8ABDEAF34F62}"/>
                </a:ext>
              </a:extLst>
            </p:cNvPr>
            <p:cNvSpPr/>
            <p:nvPr/>
          </p:nvSpPr>
          <p:spPr>
            <a:xfrm>
              <a:off x="5148063" y="3713481"/>
              <a:ext cx="3951223" cy="289112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FADE48-C3F4-45B5-8F13-F9EDC24484ED}"/>
                </a:ext>
              </a:extLst>
            </p:cNvPr>
            <p:cNvSpPr txBox="1"/>
            <p:nvPr/>
          </p:nvSpPr>
          <p:spPr>
            <a:xfrm>
              <a:off x="6291285" y="1780194"/>
              <a:ext cx="94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7912BC-2B5A-457B-B3D1-3FDB4827A695}"/>
                </a:ext>
              </a:extLst>
            </p:cNvPr>
            <p:cNvSpPr/>
            <p:nvPr/>
          </p:nvSpPr>
          <p:spPr>
            <a:xfrm>
              <a:off x="6231657" y="1798979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A7CF89-CB85-4F6E-82DD-BC40DF7D42B1}"/>
                </a:ext>
              </a:extLst>
            </p:cNvPr>
            <p:cNvSpPr/>
            <p:nvPr/>
          </p:nvSpPr>
          <p:spPr>
            <a:xfrm>
              <a:off x="6231657" y="2118503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78EB7C-02E2-4E7F-B83E-8025FB1F3573}"/>
                </a:ext>
              </a:extLst>
            </p:cNvPr>
            <p:cNvSpPr/>
            <p:nvPr/>
          </p:nvSpPr>
          <p:spPr>
            <a:xfrm>
              <a:off x="6231657" y="2409675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19954A-E977-4D91-AEDF-AA63EC7D28BD}"/>
                </a:ext>
              </a:extLst>
            </p:cNvPr>
            <p:cNvSpPr txBox="1"/>
            <p:nvPr/>
          </p:nvSpPr>
          <p:spPr>
            <a:xfrm>
              <a:off x="6130137" y="2104579"/>
              <a:ext cx="94087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평균가격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EA0B59-8BA3-40F9-97AB-CB708A6B22D8}"/>
                </a:ext>
              </a:extLst>
            </p:cNvPr>
            <p:cNvSpPr txBox="1"/>
            <p:nvPr/>
          </p:nvSpPr>
          <p:spPr>
            <a:xfrm>
              <a:off x="6284270" y="2400018"/>
              <a:ext cx="94087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수량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33E0FD4-AFD8-4A40-BD9A-6C40679CD07F}"/>
                </a:ext>
              </a:extLst>
            </p:cNvPr>
            <p:cNvSpPr/>
            <p:nvPr/>
          </p:nvSpPr>
          <p:spPr>
            <a:xfrm>
              <a:off x="6173890" y="2850063"/>
              <a:ext cx="1800200" cy="2880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입력</a:t>
              </a:r>
              <a:r>
                <a:rPr lang="en-US" altLang="ko-KR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22A2DF-FB53-4AC7-8371-B0EAA312BEDF}"/>
                </a:ext>
              </a:extLst>
            </p:cNvPr>
            <p:cNvSpPr txBox="1"/>
            <p:nvPr/>
          </p:nvSpPr>
          <p:spPr>
            <a:xfrm>
              <a:off x="7288619" y="1961123"/>
              <a:ext cx="94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종목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143E9FF-F4EC-4B46-8AD2-8B1D90FDF3FB}"/>
                </a:ext>
              </a:extLst>
            </p:cNvPr>
            <p:cNvSpPr/>
            <p:nvPr/>
          </p:nvSpPr>
          <p:spPr>
            <a:xfrm>
              <a:off x="7228991" y="1979908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19D10-2FDE-4E1D-B319-9767370ED247}"/>
                </a:ext>
              </a:extLst>
            </p:cNvPr>
            <p:cNvSpPr/>
            <p:nvPr/>
          </p:nvSpPr>
          <p:spPr>
            <a:xfrm>
              <a:off x="7228991" y="2299432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7A1048-2597-441B-93E9-AA82BD892D70}"/>
                </a:ext>
              </a:extLst>
            </p:cNvPr>
            <p:cNvSpPr/>
            <p:nvPr/>
          </p:nvSpPr>
          <p:spPr>
            <a:xfrm>
              <a:off x="7228991" y="2590604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6CB84D-16DA-4DE6-9F1C-9BF35183214D}"/>
                </a:ext>
              </a:extLst>
            </p:cNvPr>
            <p:cNvSpPr txBox="1"/>
            <p:nvPr/>
          </p:nvSpPr>
          <p:spPr>
            <a:xfrm>
              <a:off x="7123674" y="2272239"/>
              <a:ext cx="940878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평균가격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D63A69-BFA7-4A3C-B93F-3633C9848C5F}"/>
                </a:ext>
              </a:extLst>
            </p:cNvPr>
            <p:cNvSpPr txBox="1"/>
            <p:nvPr/>
          </p:nvSpPr>
          <p:spPr>
            <a:xfrm>
              <a:off x="7288619" y="2546503"/>
              <a:ext cx="94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5D68E5-495F-4F4D-ADCA-1144EC811D06}"/>
                </a:ext>
              </a:extLst>
            </p:cNvPr>
            <p:cNvSpPr txBox="1"/>
            <p:nvPr/>
          </p:nvSpPr>
          <p:spPr>
            <a:xfrm>
              <a:off x="7284777" y="1686124"/>
              <a:ext cx="940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일자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E014387-ECCC-4F38-ADF6-28D181B5A1CB}"/>
                </a:ext>
              </a:extLst>
            </p:cNvPr>
            <p:cNvSpPr/>
            <p:nvPr/>
          </p:nvSpPr>
          <p:spPr>
            <a:xfrm>
              <a:off x="7225149" y="1704909"/>
              <a:ext cx="642542" cy="212953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920BE13-BB0F-43D0-AC3A-138D000D0DF6}"/>
                </a:ext>
              </a:extLst>
            </p:cNvPr>
            <p:cNvCxnSpPr>
              <a:cxnSpLocks/>
            </p:cNvCxnSpPr>
            <p:nvPr/>
          </p:nvCxnSpPr>
          <p:spPr>
            <a:xfrm>
              <a:off x="7034379" y="1704909"/>
              <a:ext cx="0" cy="1014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00E8E4-9C63-4122-9216-2CC0F5847FB3}"/>
                </a:ext>
              </a:extLst>
            </p:cNvPr>
            <p:cNvSpPr/>
            <p:nvPr/>
          </p:nvSpPr>
          <p:spPr>
            <a:xfrm>
              <a:off x="5373190" y="5317880"/>
              <a:ext cx="3553097" cy="1181958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가격 변동 그래프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3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9CB6B-15B5-4538-A22C-3CC5038E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웹서비스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FD9ECBF-6A5C-4642-9369-4D58584F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9257" r="7635" b="11133"/>
          <a:stretch/>
        </p:blipFill>
        <p:spPr>
          <a:xfrm>
            <a:off x="439738" y="2204864"/>
            <a:ext cx="4604327" cy="395972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F8100-0D5D-4D06-B0AF-DFA704A7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9851-DBC2-4F9D-81D1-4D5739D4DEB2}" type="slidenum">
              <a:rPr lang="en-GB" altLang="ko-KR" smtClean="0"/>
              <a:pPr/>
              <a:t>15</a:t>
            </a:fld>
            <a:endParaRPr lang="en-GB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4F517E-A6E4-4E98-BFBA-03FB6C7C9B74}"/>
              </a:ext>
            </a:extLst>
          </p:cNvPr>
          <p:cNvSpPr/>
          <p:nvPr/>
        </p:nvSpPr>
        <p:spPr bwMode="auto">
          <a:xfrm>
            <a:off x="468313" y="2420888"/>
            <a:ext cx="3239591" cy="115212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99C7A-B70F-4693-9301-0D8C7DB97BDE}"/>
              </a:ext>
            </a:extLst>
          </p:cNvPr>
          <p:cNvSpPr txBox="1"/>
          <p:nvPr/>
        </p:nvSpPr>
        <p:spPr>
          <a:xfrm>
            <a:off x="5148064" y="2658140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날짜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형식</a:t>
            </a: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“YYYY-MM-DD”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목적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Yahoo finance</a:t>
            </a: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날짜를 기준으로 종목의 종가를 불러옴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거래가 발생한 순서 기록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89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16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Index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02A2060-A862-42CE-BE81-1E916E297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test_exported (1)">
            <a:hlinkClick r:id="" action="ppaction://media"/>
            <a:extLst>
              <a:ext uri="{FF2B5EF4-FFF2-40B4-BE49-F238E27FC236}">
                <a16:creationId xmlns:a16="http://schemas.microsoft.com/office/drawing/2014/main" id="{C6C047A5-170E-4394-9634-054E1A71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4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17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발전 가능성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491E5-475F-490C-BE99-AEF5DBFAD0F7}"/>
              </a:ext>
            </a:extLst>
          </p:cNvPr>
          <p:cNvSpPr txBox="1"/>
          <p:nvPr/>
        </p:nvSpPr>
        <p:spPr>
          <a:xfrm>
            <a:off x="2272060" y="1221803"/>
            <a:ext cx="4968552" cy="24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미흡한 점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계좌 연동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Yahoo finance</a:t>
            </a:r>
            <a:r>
              <a:rPr lang="ko-KR" altLang="en-US" dirty="0"/>
              <a:t>로 종가 정보를 불러와서 그래프로 나타내는 부분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최신 거래 자동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63E9F-7424-49EE-8DA8-71E5EA8A1012}"/>
              </a:ext>
            </a:extLst>
          </p:cNvPr>
          <p:cNvSpPr txBox="1"/>
          <p:nvPr/>
        </p:nvSpPr>
        <p:spPr>
          <a:xfrm>
            <a:off x="2272060" y="3804321"/>
            <a:ext cx="6112768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고쳐야할 점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핀테크</a:t>
            </a:r>
            <a:r>
              <a:rPr lang="ko-KR" altLang="en-US" dirty="0"/>
              <a:t> 협회나 증권사 </a:t>
            </a:r>
            <a:r>
              <a:rPr lang="en-US" altLang="ko-KR" dirty="0"/>
              <a:t>API</a:t>
            </a:r>
            <a:r>
              <a:rPr lang="ko-KR" altLang="en-US" dirty="0"/>
              <a:t>를 통해 실제 계좌와 연결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파이썬으로</a:t>
            </a:r>
            <a:r>
              <a:rPr lang="ko-KR" altLang="en-US" dirty="0"/>
              <a:t> 그려낸 그래프를 웹에 연결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setInterval</a:t>
            </a:r>
            <a:r>
              <a:rPr lang="ko-KR" altLang="en-US" dirty="0"/>
              <a:t>함수로 주기적으로 최신 거래 조회를 갱신하기</a:t>
            </a:r>
          </a:p>
        </p:txBody>
      </p:sp>
    </p:spTree>
    <p:extLst>
      <p:ext uri="{BB962C8B-B14F-4D97-AF65-F5344CB8AC3E}">
        <p14:creationId xmlns:p14="http://schemas.microsoft.com/office/powerpoint/2010/main" val="73296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18</a:t>
            </a:fld>
            <a:endParaRPr lang="ru-RU" alt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FF646-B480-4459-81A3-59FCF44E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56" y="2636912"/>
            <a:ext cx="3743945" cy="1143000"/>
          </a:xfrm>
        </p:spPr>
        <p:txBody>
          <a:bodyPr/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0ADC8-F5AB-44B5-994A-45E478FD4BAB}"/>
              </a:ext>
            </a:extLst>
          </p:cNvPr>
          <p:cNvSpPr txBox="1"/>
          <p:nvPr/>
        </p:nvSpPr>
        <p:spPr>
          <a:xfrm>
            <a:off x="3059832" y="5558730"/>
            <a:ext cx="5742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https://github.com/seung0185/hyperledger-project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E9DB0-57BE-4C5C-B002-7346ED43B320}"/>
              </a:ext>
            </a:extLst>
          </p:cNvPr>
          <p:cNvSpPr txBox="1"/>
          <p:nvPr/>
        </p:nvSpPr>
        <p:spPr>
          <a:xfrm>
            <a:off x="1763688" y="55892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주소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70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2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Index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02A2060-A862-42CE-BE81-1E916E297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3728" y="1600200"/>
            <a:ext cx="6840538" cy="4781550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체인코드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웹서비스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발전 가능성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3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graphicFrame>
        <p:nvGraphicFramePr>
          <p:cNvPr id="7" name="Google Shape;167;p18">
            <a:extLst>
              <a:ext uri="{FF2B5EF4-FFF2-40B4-BE49-F238E27FC236}">
                <a16:creationId xmlns:a16="http://schemas.microsoft.com/office/drawing/2014/main" id="{CC37DDC9-CC45-4F9D-BD7D-AA13BA45E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003123"/>
              </p:ext>
            </p:extLst>
          </p:nvPr>
        </p:nvGraphicFramePr>
        <p:xfrm>
          <a:off x="2605418" y="4000426"/>
          <a:ext cx="5728958" cy="225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4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ln>
                          <a:noFill/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NEEDS</a:t>
                      </a:r>
                      <a:endParaRPr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일반 개인 투자자</a:t>
                      </a:r>
                      <a:endParaRPr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평균보다 </a:t>
                      </a:r>
                      <a:r>
                        <a:rPr lang="ko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높은 수익률</a:t>
                      </a:r>
                      <a:r>
                        <a:rPr lang="en-US" altLang="ko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전문적인 자금 운용 </a:t>
                      </a:r>
                      <a:endParaRPr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0000" marR="91425" marT="91425" marB="91425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능력있는 개인 투자자</a:t>
                      </a:r>
                      <a:endParaRPr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(특히, 시드머니가 부족한 투자자.)</a:t>
                      </a:r>
                      <a:endParaRPr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시드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b="1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머니의</a:t>
                      </a:r>
                      <a:r>
                        <a:rPr lang="ko-KR" altLang="en-US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규모 </a:t>
                      </a:r>
                      <a:r>
                        <a:rPr lang="ko-KR" altLang="en-US" sz="2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↑</a:t>
                      </a:r>
                      <a:endParaRPr sz="24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7B9210B-BB8C-4FDD-A78D-80120F04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43504"/>
              </p:ext>
            </p:extLst>
          </p:nvPr>
        </p:nvGraphicFramePr>
        <p:xfrm>
          <a:off x="2590801" y="4000426"/>
          <a:ext cx="5743575" cy="2247900"/>
        </p:xfrm>
        <a:graphic>
          <a:graphicData uri="http://schemas.openxmlformats.org/drawingml/2006/table">
            <a:tbl>
              <a:tblPr/>
              <a:tblGrid>
                <a:gridCol w="5743575">
                  <a:extLst>
                    <a:ext uri="{9D8B030D-6E8A-4147-A177-3AD203B41FA5}">
                      <a16:colId xmlns:a16="http://schemas.microsoft.com/office/drawing/2014/main" val="3995996679"/>
                    </a:ext>
                  </a:extLst>
                </a:gridCol>
              </a:tblGrid>
              <a:tr h="22479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6140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F67FFDD-CB31-4484-98A8-16B1F04DC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73004"/>
              </p:ext>
            </p:extLst>
          </p:nvPr>
        </p:nvGraphicFramePr>
        <p:xfrm>
          <a:off x="2598903" y="4492149"/>
          <a:ext cx="5734050" cy="796652"/>
        </p:xfrm>
        <a:graphic>
          <a:graphicData uri="http://schemas.openxmlformats.org/drawingml/2006/table">
            <a:tbl>
              <a:tblPr/>
              <a:tblGrid>
                <a:gridCol w="5734050">
                  <a:extLst>
                    <a:ext uri="{9D8B030D-6E8A-4147-A177-3AD203B41FA5}">
                      <a16:colId xmlns:a16="http://schemas.microsoft.com/office/drawing/2014/main" val="903698691"/>
                    </a:ext>
                  </a:extLst>
                </a:gridCol>
              </a:tblGrid>
              <a:tr h="7966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6915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7F7CD92-C039-4D1A-99BB-CE138BB3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2361"/>
              </p:ext>
            </p:extLst>
          </p:nvPr>
        </p:nvGraphicFramePr>
        <p:xfrm>
          <a:off x="5361525" y="3477786"/>
          <a:ext cx="3123828" cy="3035225"/>
        </p:xfrm>
        <a:graphic>
          <a:graphicData uri="http://schemas.openxmlformats.org/drawingml/2006/table">
            <a:tbl>
              <a:tblPr/>
              <a:tblGrid>
                <a:gridCol w="3123828">
                  <a:extLst>
                    <a:ext uri="{9D8B030D-6E8A-4147-A177-3AD203B41FA5}">
                      <a16:colId xmlns:a16="http://schemas.microsoft.com/office/drawing/2014/main" val="903698691"/>
                    </a:ext>
                  </a:extLst>
                </a:gridCol>
              </a:tblGrid>
              <a:tr h="30352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69154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C86BD877-3CCA-4CA2-AE92-DC31E1B3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418" y="1415639"/>
            <a:ext cx="5743575" cy="24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5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4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17" name="Google Shape;175;p19">
            <a:extLst>
              <a:ext uri="{FF2B5EF4-FFF2-40B4-BE49-F238E27FC236}">
                <a16:creationId xmlns:a16="http://schemas.microsoft.com/office/drawing/2014/main" id="{C416F5C7-1D3E-4689-BDA8-9C2FFD3636ED}"/>
              </a:ext>
            </a:extLst>
          </p:cNvPr>
          <p:cNvSpPr txBox="1"/>
          <p:nvPr/>
        </p:nvSpPr>
        <p:spPr>
          <a:xfrm>
            <a:off x="2105950" y="1531551"/>
            <a:ext cx="3909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7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But, </a:t>
            </a:r>
            <a:r>
              <a:rPr lang="ko" altLang="en-US" sz="1700" b="1" dirty="0">
                <a:solidFill>
                  <a:srgbClr val="6666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펀딩의 문제점</a:t>
            </a:r>
            <a:endParaRPr sz="1700" b="1" dirty="0">
              <a:solidFill>
                <a:srgbClr val="6666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graphicFrame>
        <p:nvGraphicFramePr>
          <p:cNvPr id="18" name="Google Shape;176;p19">
            <a:extLst>
              <a:ext uri="{FF2B5EF4-FFF2-40B4-BE49-F238E27FC236}">
                <a16:creationId xmlns:a16="http://schemas.microsoft.com/office/drawing/2014/main" id="{BF25CD37-30FA-4289-8E4A-333F9A58C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955693"/>
              </p:ext>
            </p:extLst>
          </p:nvPr>
        </p:nvGraphicFramePr>
        <p:xfrm>
          <a:off x="2555776" y="2137601"/>
          <a:ext cx="3295981" cy="22536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9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3584">
                <a:tc>
                  <a:txBody>
                    <a:bodyPr/>
                    <a:lstStyle/>
                    <a:p>
                      <a:pPr marL="1333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None/>
                      </a:pPr>
                      <a:r>
                        <a:rPr lang="en-US" altLang="ko" sz="1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1.    </a:t>
                      </a:r>
                      <a:r>
                        <a:rPr lang="ko" sz="1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모금액 횡령</a:t>
                      </a:r>
                      <a:endParaRPr sz="1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 anchor="ctr">
                    <a:lnL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2.    도덕적 해이</a:t>
                      </a:r>
                      <a:endParaRPr sz="1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(주가 조작, 과도한 위험 감수)</a:t>
                      </a:r>
                      <a:endParaRPr sz="1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198000" marB="0" anchor="ctr">
                    <a:lnL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5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3.    실적 조작</a:t>
                      </a:r>
                      <a:endParaRPr sz="1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b="1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        (폰지 사기 등…)</a:t>
                      </a:r>
                      <a:endParaRPr sz="1600" b="1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 anchor="ctr">
                    <a:lnL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4E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2E8A86-E6EE-4D45-ADF9-234775088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62593"/>
              </p:ext>
            </p:extLst>
          </p:nvPr>
        </p:nvGraphicFramePr>
        <p:xfrm>
          <a:off x="2389246" y="2769118"/>
          <a:ext cx="3585071" cy="880651"/>
        </p:xfrm>
        <a:graphic>
          <a:graphicData uri="http://schemas.openxmlformats.org/drawingml/2006/table">
            <a:tbl>
              <a:tblPr/>
              <a:tblGrid>
                <a:gridCol w="3585071">
                  <a:extLst>
                    <a:ext uri="{9D8B030D-6E8A-4147-A177-3AD203B41FA5}">
                      <a16:colId xmlns:a16="http://schemas.microsoft.com/office/drawing/2014/main" val="576436310"/>
                    </a:ext>
                  </a:extLst>
                </a:gridCol>
              </a:tblGrid>
              <a:tr h="8806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2157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842315-2B3E-4A9B-8626-D1E00974CB4F}"/>
              </a:ext>
            </a:extLst>
          </p:cNvPr>
          <p:cNvSpPr txBox="1"/>
          <p:nvPr/>
        </p:nvSpPr>
        <p:spPr>
          <a:xfrm>
            <a:off x="2555776" y="4590593"/>
            <a:ext cx="4680520" cy="16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문제가 해결될 조건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돈을 직접 주고 받지 않을 것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원할 때 연동을 끊을 수 있는 기능</a:t>
            </a:r>
          </a:p>
        </p:txBody>
      </p:sp>
    </p:spTree>
    <p:extLst>
      <p:ext uri="{BB962C8B-B14F-4D97-AF65-F5344CB8AC3E}">
        <p14:creationId xmlns:p14="http://schemas.microsoft.com/office/powerpoint/2010/main" val="25200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2094-4F58-4E24-BCFA-EF8FB71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61D4-B703-4E8A-80E6-BF2F946ECB11}" type="slidenum">
              <a:rPr lang="en-GB" altLang="ko-KR"/>
              <a:pPr/>
              <a:t>5</a:t>
            </a:fld>
            <a:endParaRPr lang="en-GB" altLang="ko-K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17CD6B8-D2BA-44FD-8942-09360F25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351837" cy="9350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uk-UA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1A55B4-4BA1-42AC-906C-EB18CC781C07}"/>
              </a:ext>
            </a:extLst>
          </p:cNvPr>
          <p:cNvGrpSpPr/>
          <p:nvPr/>
        </p:nvGrpSpPr>
        <p:grpSpPr>
          <a:xfrm>
            <a:off x="1187624" y="1988840"/>
            <a:ext cx="6768752" cy="4030011"/>
            <a:chOff x="1547664" y="2063285"/>
            <a:chExt cx="5772600" cy="3536615"/>
          </a:xfrm>
        </p:grpSpPr>
        <p:sp>
          <p:nvSpPr>
            <p:cNvPr id="21" name="Google Shape;183;p20">
              <a:extLst>
                <a:ext uri="{FF2B5EF4-FFF2-40B4-BE49-F238E27FC236}">
                  <a16:creationId xmlns:a16="http://schemas.microsoft.com/office/drawing/2014/main" id="{8A24A72F-E697-4FDD-AA2B-6C44AEEA327A}"/>
                </a:ext>
              </a:extLst>
            </p:cNvPr>
            <p:cNvSpPr/>
            <p:nvPr/>
          </p:nvSpPr>
          <p:spPr>
            <a:xfrm>
              <a:off x="1547664" y="2513560"/>
              <a:ext cx="5772600" cy="1900200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Google Shape;185;p20">
              <a:extLst>
                <a:ext uri="{FF2B5EF4-FFF2-40B4-BE49-F238E27FC236}">
                  <a16:creationId xmlns:a16="http://schemas.microsoft.com/office/drawing/2014/main" id="{3043A1E9-0B90-441D-9160-B8709254C4D2}"/>
                </a:ext>
              </a:extLst>
            </p:cNvPr>
            <p:cNvSpPr/>
            <p:nvPr/>
          </p:nvSpPr>
          <p:spPr>
            <a:xfrm>
              <a:off x="5800670" y="2063285"/>
              <a:ext cx="1091700" cy="96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플랫폼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Google Shape;186;p20">
              <a:extLst>
                <a:ext uri="{FF2B5EF4-FFF2-40B4-BE49-F238E27FC236}">
                  <a16:creationId xmlns:a16="http://schemas.microsoft.com/office/drawing/2014/main" id="{8A29EF95-6198-4265-8A1C-65ADB9C373EC}"/>
                </a:ext>
              </a:extLst>
            </p:cNvPr>
            <p:cNvSpPr/>
            <p:nvPr/>
          </p:nvSpPr>
          <p:spPr>
            <a:xfrm>
              <a:off x="2119045" y="2754772"/>
              <a:ext cx="1091700" cy="9672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펀드 참여자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Google Shape;187;p20">
              <a:extLst>
                <a:ext uri="{FF2B5EF4-FFF2-40B4-BE49-F238E27FC236}">
                  <a16:creationId xmlns:a16="http://schemas.microsoft.com/office/drawing/2014/main" id="{BB2FF3BA-F97C-429A-9361-C6F79BFF68BA}"/>
                </a:ext>
              </a:extLst>
            </p:cNvPr>
            <p:cNvSpPr/>
            <p:nvPr/>
          </p:nvSpPr>
          <p:spPr>
            <a:xfrm>
              <a:off x="5355495" y="3347950"/>
              <a:ext cx="1091700" cy="96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펀드 주체자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5" name="Google Shape;188;p20">
              <a:extLst>
                <a:ext uri="{FF2B5EF4-FFF2-40B4-BE49-F238E27FC236}">
                  <a16:creationId xmlns:a16="http://schemas.microsoft.com/office/drawing/2014/main" id="{09C32B05-FFB7-4DBE-B852-A2D3F0E3CE32}"/>
                </a:ext>
              </a:extLst>
            </p:cNvPr>
            <p:cNvCxnSpPr/>
            <p:nvPr/>
          </p:nvCxnSpPr>
          <p:spPr>
            <a:xfrm>
              <a:off x="3417479" y="3071162"/>
              <a:ext cx="1825800" cy="595800"/>
            </a:xfrm>
            <a:prstGeom prst="straightConnector1">
              <a:avLst/>
            </a:prstGeom>
            <a:noFill/>
            <a:ln w="38100" cap="flat" cmpd="sng">
              <a:solidFill>
                <a:schemeClr val="bg1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89;p20">
              <a:extLst>
                <a:ext uri="{FF2B5EF4-FFF2-40B4-BE49-F238E27FC236}">
                  <a16:creationId xmlns:a16="http://schemas.microsoft.com/office/drawing/2014/main" id="{DCA83193-A405-4DF0-9027-ABADE545D3CE}"/>
                </a:ext>
              </a:extLst>
            </p:cNvPr>
            <p:cNvCxnSpPr/>
            <p:nvPr/>
          </p:nvCxnSpPr>
          <p:spPr>
            <a:xfrm>
              <a:off x="3417479" y="3399775"/>
              <a:ext cx="1825800" cy="5958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dot"/>
              <a:round/>
              <a:headEnd type="triangle" w="med" len="med"/>
              <a:tailEnd type="none" w="med" len="med"/>
            </a:ln>
          </p:spPr>
        </p:cxnSp>
        <p:sp>
          <p:nvSpPr>
            <p:cNvPr id="27" name="Google Shape;190;p20">
              <a:extLst>
                <a:ext uri="{FF2B5EF4-FFF2-40B4-BE49-F238E27FC236}">
                  <a16:creationId xmlns:a16="http://schemas.microsoft.com/office/drawing/2014/main" id="{29BD079C-1581-4B64-976C-E9463C48BA69}"/>
                </a:ext>
              </a:extLst>
            </p:cNvPr>
            <p:cNvSpPr/>
            <p:nvPr/>
          </p:nvSpPr>
          <p:spPr>
            <a:xfrm>
              <a:off x="1716845" y="4632700"/>
              <a:ext cx="1091700" cy="967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증권사</a:t>
              </a:r>
              <a:endParaRPr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8" name="Google Shape;191;p20">
              <a:extLst>
                <a:ext uri="{FF2B5EF4-FFF2-40B4-BE49-F238E27FC236}">
                  <a16:creationId xmlns:a16="http://schemas.microsoft.com/office/drawing/2014/main" id="{8A99D7A4-4361-4304-A0DD-082323067DBE}"/>
                </a:ext>
              </a:extLst>
            </p:cNvPr>
            <p:cNvCxnSpPr/>
            <p:nvPr/>
          </p:nvCxnSpPr>
          <p:spPr>
            <a:xfrm flipH="1">
              <a:off x="2280029" y="3770525"/>
              <a:ext cx="413100" cy="813600"/>
            </a:xfrm>
            <a:prstGeom prst="straightConnector1">
              <a:avLst/>
            </a:prstGeom>
            <a:noFill/>
            <a:ln w="38100" cap="flat" cmpd="sng">
              <a:solidFill>
                <a:schemeClr val="bg1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192;p20">
              <a:extLst>
                <a:ext uri="{FF2B5EF4-FFF2-40B4-BE49-F238E27FC236}">
                  <a16:creationId xmlns:a16="http://schemas.microsoft.com/office/drawing/2014/main" id="{497765FC-860D-41DF-A536-4D6C277E7C73}"/>
                </a:ext>
              </a:extLst>
            </p:cNvPr>
            <p:cNvCxnSpPr/>
            <p:nvPr/>
          </p:nvCxnSpPr>
          <p:spPr>
            <a:xfrm flipH="1">
              <a:off x="2962189" y="3874410"/>
              <a:ext cx="1902000" cy="1221000"/>
            </a:xfrm>
            <a:prstGeom prst="curvedConnector3">
              <a:avLst>
                <a:gd name="adj1" fmla="val 50000"/>
              </a:avLst>
            </a:prstGeom>
            <a:noFill/>
            <a:ln w="38100" cap="flat" cmpd="sng">
              <a:solidFill>
                <a:schemeClr val="bg1"/>
              </a:solidFill>
              <a:prstDash val="dot"/>
              <a:round/>
              <a:headEnd type="none" w="med" len="med"/>
              <a:tailEnd type="triangle" w="med" len="med"/>
            </a:ln>
          </p:spPr>
        </p:cxnSp>
        <p:sp>
          <p:nvSpPr>
            <p:cNvPr id="30" name="Google Shape;193;p20">
              <a:extLst>
                <a:ext uri="{FF2B5EF4-FFF2-40B4-BE49-F238E27FC236}">
                  <a16:creationId xmlns:a16="http://schemas.microsoft.com/office/drawing/2014/main" id="{77DCAEE9-022E-44A8-8D3B-DD12F0551B1B}"/>
                </a:ext>
              </a:extLst>
            </p:cNvPr>
            <p:cNvSpPr txBox="1"/>
            <p:nvPr/>
          </p:nvSpPr>
          <p:spPr>
            <a:xfrm>
              <a:off x="3821364" y="4488635"/>
              <a:ext cx="1825800" cy="324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ko" altLang="en-US" sz="12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거래 요청 </a:t>
              </a:r>
              <a:r>
                <a:rPr lang="en-US" altLang="ko" sz="12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&amp; </a:t>
              </a:r>
              <a:r>
                <a:rPr lang="ko" altLang="en-US" sz="12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거래 수수료</a:t>
              </a:r>
              <a:endParaRPr sz="12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31" name="Google Shape;194;p20">
              <a:extLst>
                <a:ext uri="{FF2B5EF4-FFF2-40B4-BE49-F238E27FC236}">
                  <a16:creationId xmlns:a16="http://schemas.microsoft.com/office/drawing/2014/main" id="{C925C0CC-81FF-46EE-9E97-B143AB4522C0}"/>
                </a:ext>
              </a:extLst>
            </p:cNvPr>
            <p:cNvSpPr txBox="1"/>
            <p:nvPr/>
          </p:nvSpPr>
          <p:spPr>
            <a:xfrm>
              <a:off x="2566314" y="3919732"/>
              <a:ext cx="1091700" cy="486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ko" altLang="en-US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거래 자동 추적</a:t>
              </a:r>
              <a:endParaRPr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endParaRPr>
            </a:p>
            <a:p>
              <a:r>
                <a:rPr lang="en-US" altLang="ko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&amp; </a:t>
              </a:r>
              <a:r>
                <a:rPr lang="ko" altLang="en-US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거래 수수료</a:t>
              </a:r>
              <a:endParaRPr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32" name="Google Shape;195;p20">
              <a:extLst>
                <a:ext uri="{FF2B5EF4-FFF2-40B4-BE49-F238E27FC236}">
                  <a16:creationId xmlns:a16="http://schemas.microsoft.com/office/drawing/2014/main" id="{5C7B8495-218E-4B76-AC86-09519D008384}"/>
                </a:ext>
              </a:extLst>
            </p:cNvPr>
            <p:cNvSpPr txBox="1"/>
            <p:nvPr/>
          </p:nvSpPr>
          <p:spPr>
            <a:xfrm>
              <a:off x="4220889" y="3030485"/>
              <a:ext cx="1022400" cy="324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ko" altLang="en-US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보상 지급</a:t>
              </a:r>
              <a:endParaRPr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33" name="Google Shape;196;p20">
              <a:extLst>
                <a:ext uri="{FF2B5EF4-FFF2-40B4-BE49-F238E27FC236}">
                  <a16:creationId xmlns:a16="http://schemas.microsoft.com/office/drawing/2014/main" id="{8B4FD9F9-18FA-47D2-81A7-9612CA36E49B}"/>
                </a:ext>
              </a:extLst>
            </p:cNvPr>
            <p:cNvSpPr txBox="1"/>
            <p:nvPr/>
          </p:nvSpPr>
          <p:spPr>
            <a:xfrm>
              <a:off x="3389514" y="3595885"/>
              <a:ext cx="1269600" cy="324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ko" altLang="en-US" sz="1200" b="1">
                  <a:solidFill>
                    <a:srgbClr val="FF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거래 정보</a:t>
              </a:r>
              <a:endParaRPr sz="1200" b="1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34" name="Google Shape;197;p20">
              <a:extLst>
                <a:ext uri="{FF2B5EF4-FFF2-40B4-BE49-F238E27FC236}">
                  <a16:creationId xmlns:a16="http://schemas.microsoft.com/office/drawing/2014/main" id="{BDB589F5-E9DF-425B-BAC7-91FF57C3DD0B}"/>
                </a:ext>
              </a:extLst>
            </p:cNvPr>
            <p:cNvSpPr txBox="1"/>
            <p:nvPr/>
          </p:nvSpPr>
          <p:spPr>
            <a:xfrm>
              <a:off x="6223464" y="3030485"/>
              <a:ext cx="1022400" cy="3240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ko" altLang="en-US" sz="1200" b="1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Calibri"/>
                  <a:sym typeface="Calibri"/>
                </a:rPr>
                <a:t>수수료 지급</a:t>
              </a:r>
              <a:endParaRPr sz="1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endParaRPr>
            </a:p>
          </p:txBody>
        </p:sp>
        <p:cxnSp>
          <p:nvCxnSpPr>
            <p:cNvPr id="35" name="Google Shape;198;p20">
              <a:extLst>
                <a:ext uri="{FF2B5EF4-FFF2-40B4-BE49-F238E27FC236}">
                  <a16:creationId xmlns:a16="http://schemas.microsoft.com/office/drawing/2014/main" id="{70F0954B-5AAF-46CF-812D-3B2F224BF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9795" y="3051870"/>
              <a:ext cx="263659" cy="247539"/>
            </a:xfrm>
            <a:prstGeom prst="straightConnector1">
              <a:avLst/>
            </a:prstGeom>
            <a:noFill/>
            <a:ln w="38100" cap="flat" cmpd="sng">
              <a:solidFill>
                <a:schemeClr val="bg1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FD27C36-3915-4132-9063-FDDD54D8B235}"/>
              </a:ext>
            </a:extLst>
          </p:cNvPr>
          <p:cNvSpPr/>
          <p:nvPr/>
        </p:nvSpPr>
        <p:spPr>
          <a:xfrm>
            <a:off x="3323725" y="2913740"/>
            <a:ext cx="1488437" cy="771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peer0.org2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2094-4F58-4E24-BCFA-EF8FB71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61D4-B703-4E8A-80E6-BF2F946ECB11}" type="slidenum">
              <a:rPr lang="en-GB" altLang="ko-KR"/>
              <a:pPr/>
              <a:t>6</a:t>
            </a:fld>
            <a:endParaRPr lang="en-GB" altLang="ko-K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17CD6B8-D2BA-44FD-8942-09360F25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351837" cy="9350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네트워크</a:t>
            </a:r>
            <a:endParaRPr lang="uk-UA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61BC42-36C2-430E-B27C-213B567A4CE8}"/>
              </a:ext>
            </a:extLst>
          </p:cNvPr>
          <p:cNvSpPr/>
          <p:nvPr/>
        </p:nvSpPr>
        <p:spPr bwMode="auto">
          <a:xfrm>
            <a:off x="638563" y="1916832"/>
            <a:ext cx="7866874" cy="4608512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36B90-0E1C-4C13-A351-4B7FEBB3D6D9}"/>
              </a:ext>
            </a:extLst>
          </p:cNvPr>
          <p:cNvSpPr/>
          <p:nvPr/>
        </p:nvSpPr>
        <p:spPr bwMode="auto">
          <a:xfrm>
            <a:off x="971600" y="2409571"/>
            <a:ext cx="1800200" cy="273630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A0DD19-1A74-41D5-B87B-273112C4CB07}"/>
              </a:ext>
            </a:extLst>
          </p:cNvPr>
          <p:cNvSpPr/>
          <p:nvPr/>
        </p:nvSpPr>
        <p:spPr bwMode="auto">
          <a:xfrm>
            <a:off x="3167844" y="2416361"/>
            <a:ext cx="1800200" cy="273630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F573A8-906D-4D51-AE26-546F9A11BB7B}"/>
              </a:ext>
            </a:extLst>
          </p:cNvPr>
          <p:cNvSpPr/>
          <p:nvPr/>
        </p:nvSpPr>
        <p:spPr bwMode="auto">
          <a:xfrm>
            <a:off x="5364088" y="2409571"/>
            <a:ext cx="1800200" cy="273630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080FDE-E130-4A31-9FAC-A629F619AE4F}"/>
              </a:ext>
            </a:extLst>
          </p:cNvPr>
          <p:cNvSpPr txBox="1"/>
          <p:nvPr/>
        </p:nvSpPr>
        <p:spPr>
          <a:xfrm>
            <a:off x="7429847" y="3212976"/>
            <a:ext cx="1408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…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055B66A-9BC4-4B6A-87EB-55191780B715}"/>
              </a:ext>
            </a:extLst>
          </p:cNvPr>
          <p:cNvSpPr/>
          <p:nvPr/>
        </p:nvSpPr>
        <p:spPr>
          <a:xfrm>
            <a:off x="3028328" y="2710854"/>
            <a:ext cx="1008112" cy="288032"/>
          </a:xfrm>
          <a:prstGeom prst="roundRect">
            <a:avLst/>
          </a:prstGeom>
          <a:ln w="38100">
            <a:solidFill>
              <a:srgbClr val="3748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주체자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44870F3-F2C7-443B-9F9E-7DF6FE2A5F18}"/>
              </a:ext>
            </a:extLst>
          </p:cNvPr>
          <p:cNvSpPr/>
          <p:nvPr/>
        </p:nvSpPr>
        <p:spPr>
          <a:xfrm>
            <a:off x="1123248" y="2913740"/>
            <a:ext cx="1488437" cy="771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peer0.org1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230FF41-14C0-496B-83E4-6D0FEA543975}"/>
              </a:ext>
            </a:extLst>
          </p:cNvPr>
          <p:cNvSpPr/>
          <p:nvPr/>
        </p:nvSpPr>
        <p:spPr>
          <a:xfrm>
            <a:off x="5519969" y="2913740"/>
            <a:ext cx="1488437" cy="771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peer0.org3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B57373F-62CB-4CF2-AAB3-0D7F8A1474C3}"/>
              </a:ext>
            </a:extLst>
          </p:cNvPr>
          <p:cNvSpPr/>
          <p:nvPr/>
        </p:nvSpPr>
        <p:spPr>
          <a:xfrm>
            <a:off x="1867466" y="3854112"/>
            <a:ext cx="1047418" cy="3797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LevelDB1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F177A86-BC2C-4E73-9CA8-D339D21092AD}"/>
              </a:ext>
            </a:extLst>
          </p:cNvPr>
          <p:cNvSpPr/>
          <p:nvPr/>
        </p:nvSpPr>
        <p:spPr>
          <a:xfrm>
            <a:off x="4072520" y="3860239"/>
            <a:ext cx="1047418" cy="3797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LevelDB2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A9B396-5570-427D-B75A-A96C7766FAA7}"/>
              </a:ext>
            </a:extLst>
          </p:cNvPr>
          <p:cNvSpPr/>
          <p:nvPr/>
        </p:nvSpPr>
        <p:spPr>
          <a:xfrm>
            <a:off x="6267380" y="3860239"/>
            <a:ext cx="1047418" cy="3797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LevelDB1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8FE27CF-8A05-4A6D-9FFB-7FC7FE4D3DEE}"/>
              </a:ext>
            </a:extLst>
          </p:cNvPr>
          <p:cNvSpPr/>
          <p:nvPr/>
        </p:nvSpPr>
        <p:spPr>
          <a:xfrm>
            <a:off x="1123250" y="4439732"/>
            <a:ext cx="1488435" cy="44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ca.org1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F725454-EB16-4048-A698-ECB145C26823}"/>
              </a:ext>
            </a:extLst>
          </p:cNvPr>
          <p:cNvSpPr/>
          <p:nvPr/>
        </p:nvSpPr>
        <p:spPr>
          <a:xfrm>
            <a:off x="1867467" y="4807066"/>
            <a:ext cx="851259" cy="275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7054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77D023C-261E-48DE-B12E-DB5AD412B423}"/>
              </a:ext>
            </a:extLst>
          </p:cNvPr>
          <p:cNvSpPr/>
          <p:nvPr/>
        </p:nvSpPr>
        <p:spPr>
          <a:xfrm>
            <a:off x="3323725" y="4439732"/>
            <a:ext cx="1488435" cy="44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ca.org2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7D1E607-0916-4F63-BD2A-8DC350C707D9}"/>
              </a:ext>
            </a:extLst>
          </p:cNvPr>
          <p:cNvSpPr/>
          <p:nvPr/>
        </p:nvSpPr>
        <p:spPr>
          <a:xfrm>
            <a:off x="4067942" y="4807066"/>
            <a:ext cx="851259" cy="275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054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559786C-04D8-4259-84AD-900909FB771B}"/>
              </a:ext>
            </a:extLst>
          </p:cNvPr>
          <p:cNvSpPr/>
          <p:nvPr/>
        </p:nvSpPr>
        <p:spPr>
          <a:xfrm>
            <a:off x="5509282" y="4447620"/>
            <a:ext cx="1488435" cy="44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ca.org3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3AAF940-1CF8-4F2B-A35B-D57009D12FEE}"/>
              </a:ext>
            </a:extLst>
          </p:cNvPr>
          <p:cNvSpPr/>
          <p:nvPr/>
        </p:nvSpPr>
        <p:spPr>
          <a:xfrm>
            <a:off x="6253499" y="4814954"/>
            <a:ext cx="851259" cy="275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054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8C2537F-92D1-4153-8541-8123D8C36D3A}"/>
              </a:ext>
            </a:extLst>
          </p:cNvPr>
          <p:cNvSpPr/>
          <p:nvPr/>
        </p:nvSpPr>
        <p:spPr>
          <a:xfrm>
            <a:off x="818583" y="2708920"/>
            <a:ext cx="1008112" cy="288032"/>
          </a:xfrm>
          <a:prstGeom prst="roundRect">
            <a:avLst/>
          </a:prstGeom>
          <a:ln w="38100">
            <a:solidFill>
              <a:srgbClr val="3748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E49AED-B5A6-47CB-A8F3-AE33BFD1E8FE}"/>
              </a:ext>
            </a:extLst>
          </p:cNvPr>
          <p:cNvSpPr/>
          <p:nvPr/>
        </p:nvSpPr>
        <p:spPr>
          <a:xfrm>
            <a:off x="5182725" y="2708920"/>
            <a:ext cx="1024047" cy="288032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참여자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09E2C3D-19F4-464D-A9B0-FE5D56ED88F4}"/>
              </a:ext>
            </a:extLst>
          </p:cNvPr>
          <p:cNvSpPr/>
          <p:nvPr/>
        </p:nvSpPr>
        <p:spPr>
          <a:xfrm>
            <a:off x="1656696" y="5314465"/>
            <a:ext cx="2699279" cy="89465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CORE_PEER_ADDRESS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CORE_PEER_MSPID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CORE_PEER_MSPCONFIGPATH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B1763A8-E0AA-4B10-B3DA-E6CBF7DBB317}"/>
              </a:ext>
            </a:extLst>
          </p:cNvPr>
          <p:cNvSpPr/>
          <p:nvPr/>
        </p:nvSpPr>
        <p:spPr>
          <a:xfrm>
            <a:off x="5183831" y="5549793"/>
            <a:ext cx="1488435" cy="44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Orderer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36E69E-FAAF-4EE9-96E6-B5B0E24587CC}"/>
              </a:ext>
            </a:extLst>
          </p:cNvPr>
          <p:cNvSpPr/>
          <p:nvPr/>
        </p:nvSpPr>
        <p:spPr>
          <a:xfrm>
            <a:off x="5928048" y="5917127"/>
            <a:ext cx="851259" cy="275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7050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69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FD27C36-3915-4132-9063-FDDD54D8B235}"/>
              </a:ext>
            </a:extLst>
          </p:cNvPr>
          <p:cNvSpPr/>
          <p:nvPr/>
        </p:nvSpPr>
        <p:spPr>
          <a:xfrm>
            <a:off x="3827781" y="2671159"/>
            <a:ext cx="1488437" cy="77178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peer0.org1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2094-4F58-4E24-BCFA-EF8FB71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61D4-B703-4E8A-80E6-BF2F946ECB11}" type="slidenum">
              <a:rPr lang="en-GB" altLang="ko-KR"/>
              <a:pPr/>
              <a:t>7</a:t>
            </a:fld>
            <a:endParaRPr lang="en-GB" altLang="ko-K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17CD6B8-D2BA-44FD-8942-09360F25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351837" cy="9350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네트워크</a:t>
            </a:r>
            <a:endParaRPr lang="uk-UA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E61BC42-36C2-430E-B27C-213B567A4CE8}"/>
              </a:ext>
            </a:extLst>
          </p:cNvPr>
          <p:cNvSpPr/>
          <p:nvPr/>
        </p:nvSpPr>
        <p:spPr bwMode="auto">
          <a:xfrm>
            <a:off x="638563" y="1916832"/>
            <a:ext cx="7866874" cy="4608512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A0DD19-1A74-41D5-B87B-273112C4CB07}"/>
              </a:ext>
            </a:extLst>
          </p:cNvPr>
          <p:cNvSpPr/>
          <p:nvPr/>
        </p:nvSpPr>
        <p:spPr bwMode="auto">
          <a:xfrm>
            <a:off x="3671900" y="2365161"/>
            <a:ext cx="1800200" cy="273630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F177A86-BC2C-4E73-9CA8-D339D21092AD}"/>
              </a:ext>
            </a:extLst>
          </p:cNvPr>
          <p:cNvSpPr/>
          <p:nvPr/>
        </p:nvSpPr>
        <p:spPr>
          <a:xfrm>
            <a:off x="4571998" y="3750343"/>
            <a:ext cx="1047418" cy="3797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LevelDB1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77D023C-261E-48DE-B12E-DB5AD412B423}"/>
              </a:ext>
            </a:extLst>
          </p:cNvPr>
          <p:cNvSpPr/>
          <p:nvPr/>
        </p:nvSpPr>
        <p:spPr>
          <a:xfrm>
            <a:off x="3827780" y="4385819"/>
            <a:ext cx="1488435" cy="44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ca.org1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7D1E607-0916-4F63-BD2A-8DC350C707D9}"/>
              </a:ext>
            </a:extLst>
          </p:cNvPr>
          <p:cNvSpPr/>
          <p:nvPr/>
        </p:nvSpPr>
        <p:spPr>
          <a:xfrm>
            <a:off x="4555637" y="4753498"/>
            <a:ext cx="851259" cy="275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7054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09E2C3D-19F4-464D-A9B0-FE5D56ED88F4}"/>
              </a:ext>
            </a:extLst>
          </p:cNvPr>
          <p:cNvSpPr/>
          <p:nvPr/>
        </p:nvSpPr>
        <p:spPr>
          <a:xfrm>
            <a:off x="1656696" y="5314465"/>
            <a:ext cx="2699279" cy="89465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CORE_PEER_ADDRESS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CORE_PEER_MSPID</a:t>
            </a:r>
          </a:p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CORE_PEER_MSPCONFIGPATH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B1763A8-E0AA-4B10-B3DA-E6CBF7DBB317}"/>
              </a:ext>
            </a:extLst>
          </p:cNvPr>
          <p:cNvSpPr/>
          <p:nvPr/>
        </p:nvSpPr>
        <p:spPr>
          <a:xfrm>
            <a:off x="5183831" y="5549793"/>
            <a:ext cx="1488435" cy="44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Orderer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036E69E-FAAF-4EE9-96E6-B5B0E24587CC}"/>
              </a:ext>
            </a:extLst>
          </p:cNvPr>
          <p:cNvSpPr/>
          <p:nvPr/>
        </p:nvSpPr>
        <p:spPr>
          <a:xfrm>
            <a:off x="5928048" y="5917127"/>
            <a:ext cx="851259" cy="275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7050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38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6ADC8-0278-4792-BBC6-CBBDE33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453C-4D44-4DE8-88C5-4EE8CA2284C2}" type="slidenum">
              <a:rPr lang="ru-RU" altLang="ko-KR"/>
              <a:pPr/>
              <a:t>8</a:t>
            </a:fld>
            <a:endParaRPr lang="ru-RU" altLang="ko-KR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2644E6BA-4618-4F20-93AC-63890124D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체인코드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34DE94-CF5C-4612-8F2A-B02733612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8" y="1528961"/>
            <a:ext cx="4140922" cy="4581128"/>
          </a:xfrm>
          <a:prstGeom prst="rect">
            <a:avLst/>
          </a:prstGeom>
        </p:spPr>
      </p:pic>
      <p:sp>
        <p:nvSpPr>
          <p:cNvPr id="195587" name="Rectangle 3">
            <a:extLst>
              <a:ext uri="{FF2B5EF4-FFF2-40B4-BE49-F238E27FC236}">
                <a16:creationId xmlns:a16="http://schemas.microsoft.com/office/drawing/2014/main" id="{B02A2060-A862-42CE-BE81-1E916E297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871860"/>
            <a:ext cx="3383905" cy="384502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구조체 선언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나눔고딕 ExtraBold" panose="020D0904000000000000" pitchFamily="50" charset="-127"/>
              </a:rPr>
              <a:t>Init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최초 계좌 입력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고딕 ExtraBold" panose="020D0904000000000000" pitchFamily="50" charset="-127"/>
              </a:rPr>
              <a:t>a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rg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[0] : Key Value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고딕 ExtraBold" panose="020D0904000000000000" pitchFamily="50" charset="-127"/>
              </a:rPr>
              <a:t>arg</a:t>
            </a:r>
            <a:r>
              <a:rPr lang="en-US" altLang="ko-KR" dirty="0">
                <a:ea typeface="나눔고딕 ExtraBold" panose="020D0904000000000000" pitchFamily="50" charset="-127"/>
              </a:rPr>
              <a:t>[1] : </a:t>
            </a:r>
            <a:r>
              <a:rPr lang="ko-KR" altLang="en-US" dirty="0">
                <a:ea typeface="나눔고딕 ExtraBold" panose="020D0904000000000000" pitchFamily="50" charset="-127"/>
              </a:rPr>
              <a:t>현금 정보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나눔고딕 ExtraBold" panose="020D0904000000000000" pitchFamily="50" charset="-127"/>
              </a:rPr>
              <a:t>Invoke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PutTrading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ea typeface="나눔고딕 ExtraBold" panose="020D0904000000000000" pitchFamily="50" charset="-127"/>
              </a:rPr>
              <a:t>GetHoldShare</a:t>
            </a:r>
            <a:endParaRPr lang="en-US" altLang="ko-KR" dirty="0">
              <a:ea typeface="나눔고딕 ExtraBold" panose="020D0904000000000000" pitchFamily="50" charset="-127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GetHistoryForShare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59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2094-4F58-4E24-BCFA-EF8FB71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61D4-B703-4E8A-80E6-BF2F946ECB11}" type="slidenum">
              <a:rPr lang="en-GB" altLang="ko-KR"/>
              <a:pPr/>
              <a:t>9</a:t>
            </a:fld>
            <a:endParaRPr lang="en-GB" altLang="ko-K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17CD6B8-D2BA-44FD-8942-09360F25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351837" cy="9350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체인코드</a:t>
            </a:r>
            <a:endParaRPr lang="uk-UA" altLang="ko-KR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1C1CEF-B7D5-4D54-A15B-DAAAB4BDB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00808"/>
            <a:ext cx="4032448" cy="504056"/>
          </a:xfrm>
        </p:spPr>
        <p:txBody>
          <a:bodyPr/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- </a:t>
            </a:r>
            <a:r>
              <a:rPr lang="en-US" altLang="ko-KR" dirty="0" err="1"/>
              <a:t>PutTrading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0C8E2B-5E9F-419A-A4BF-C77939D0606A}"/>
              </a:ext>
            </a:extLst>
          </p:cNvPr>
          <p:cNvSpPr/>
          <p:nvPr/>
        </p:nvSpPr>
        <p:spPr bwMode="auto">
          <a:xfrm>
            <a:off x="575556" y="2780928"/>
            <a:ext cx="7992888" cy="3024336"/>
          </a:xfrm>
          <a:prstGeom prst="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64692F-2507-4C55-9D0D-A1758E61350E}"/>
              </a:ext>
            </a:extLst>
          </p:cNvPr>
          <p:cNvCxnSpPr/>
          <p:nvPr/>
        </p:nvCxnSpPr>
        <p:spPr bwMode="auto">
          <a:xfrm>
            <a:off x="2339752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52116B-C0E3-432F-A18B-23A93DF6C805}"/>
              </a:ext>
            </a:extLst>
          </p:cNvPr>
          <p:cNvCxnSpPr/>
          <p:nvPr/>
        </p:nvCxnSpPr>
        <p:spPr bwMode="auto">
          <a:xfrm>
            <a:off x="4427984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9E0A11-C8AE-467A-B234-E202431D9334}"/>
              </a:ext>
            </a:extLst>
          </p:cNvPr>
          <p:cNvCxnSpPr/>
          <p:nvPr/>
        </p:nvCxnSpPr>
        <p:spPr bwMode="auto">
          <a:xfrm>
            <a:off x="6539458" y="2780928"/>
            <a:ext cx="0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ED7B0-F967-4360-9485-3390602AE9D3}"/>
              </a:ext>
            </a:extLst>
          </p:cNvPr>
          <p:cNvSpPr/>
          <p:nvPr/>
        </p:nvSpPr>
        <p:spPr>
          <a:xfrm>
            <a:off x="1492739" y="4054738"/>
            <a:ext cx="642542" cy="21295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77BB2-EE8A-4441-973A-F401616BE39F}"/>
              </a:ext>
            </a:extLst>
          </p:cNvPr>
          <p:cNvSpPr txBox="1"/>
          <p:nvPr/>
        </p:nvSpPr>
        <p:spPr>
          <a:xfrm>
            <a:off x="794867" y="4015967"/>
            <a:ext cx="94087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종목코드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D24876-1672-4E05-97B8-DF06C015EC47}"/>
              </a:ext>
            </a:extLst>
          </p:cNvPr>
          <p:cNvSpPr/>
          <p:nvPr/>
        </p:nvSpPr>
        <p:spPr>
          <a:xfrm>
            <a:off x="1492739" y="3798317"/>
            <a:ext cx="642542" cy="21295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066F1-70FC-4655-967E-B4C49B5E0E2A}"/>
              </a:ext>
            </a:extLst>
          </p:cNvPr>
          <p:cNvSpPr txBox="1"/>
          <p:nvPr/>
        </p:nvSpPr>
        <p:spPr>
          <a:xfrm>
            <a:off x="794867" y="3759546"/>
            <a:ext cx="94087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12B88E-785E-4E82-99B5-5BD48408A995}"/>
              </a:ext>
            </a:extLst>
          </p:cNvPr>
          <p:cNvSpPr/>
          <p:nvPr/>
        </p:nvSpPr>
        <p:spPr>
          <a:xfrm>
            <a:off x="1492739" y="4315441"/>
            <a:ext cx="642542" cy="21295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F204BB-87C3-421B-AE48-0E0CB283F4D6}"/>
              </a:ext>
            </a:extLst>
          </p:cNvPr>
          <p:cNvSpPr txBox="1"/>
          <p:nvPr/>
        </p:nvSpPr>
        <p:spPr>
          <a:xfrm>
            <a:off x="794867" y="4276670"/>
            <a:ext cx="94087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B53EC5-600D-40D3-9010-0DB9338C37CE}"/>
              </a:ext>
            </a:extLst>
          </p:cNvPr>
          <p:cNvSpPr/>
          <p:nvPr/>
        </p:nvSpPr>
        <p:spPr>
          <a:xfrm>
            <a:off x="1492739" y="4575738"/>
            <a:ext cx="642542" cy="21295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85DA-6ACC-4998-B684-53B792283B13}"/>
              </a:ext>
            </a:extLst>
          </p:cNvPr>
          <p:cNvSpPr txBox="1"/>
          <p:nvPr/>
        </p:nvSpPr>
        <p:spPr>
          <a:xfrm>
            <a:off x="794867" y="4536967"/>
            <a:ext cx="94087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57E5E3-0564-435B-8BC8-CCF458A93282}"/>
              </a:ext>
            </a:extLst>
          </p:cNvPr>
          <p:cNvSpPr txBox="1"/>
          <p:nvPr/>
        </p:nvSpPr>
        <p:spPr>
          <a:xfrm>
            <a:off x="973533" y="3415816"/>
            <a:ext cx="103841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PutTrading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32C6AA-74AA-45F1-994B-3E0D68445BA9}"/>
              </a:ext>
            </a:extLst>
          </p:cNvPr>
          <p:cNvCxnSpPr/>
          <p:nvPr/>
        </p:nvCxnSpPr>
        <p:spPr bwMode="auto">
          <a:xfrm>
            <a:off x="2339752" y="3554315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847811-D4B5-447B-A8FB-7AB10A758DA9}"/>
              </a:ext>
            </a:extLst>
          </p:cNvPr>
          <p:cNvCxnSpPr/>
          <p:nvPr/>
        </p:nvCxnSpPr>
        <p:spPr bwMode="auto">
          <a:xfrm>
            <a:off x="4427772" y="3797649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799BB1-31D8-445D-B538-09873B476C4B}"/>
              </a:ext>
            </a:extLst>
          </p:cNvPr>
          <p:cNvCxnSpPr/>
          <p:nvPr/>
        </p:nvCxnSpPr>
        <p:spPr bwMode="auto">
          <a:xfrm flipH="1">
            <a:off x="2411548" y="4843701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9E8720B-EB9D-42BF-9DEF-CB1E95052F0C}"/>
              </a:ext>
            </a:extLst>
          </p:cNvPr>
          <p:cNvCxnSpPr/>
          <p:nvPr/>
        </p:nvCxnSpPr>
        <p:spPr bwMode="auto">
          <a:xfrm flipH="1">
            <a:off x="4523234" y="4623205"/>
            <a:ext cx="201622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432DFD-4DCF-4D80-BEB9-352228C6943B}"/>
              </a:ext>
            </a:extLst>
          </p:cNvPr>
          <p:cNvSpPr txBox="1"/>
          <p:nvPr/>
        </p:nvSpPr>
        <p:spPr>
          <a:xfrm>
            <a:off x="2752915" y="4848430"/>
            <a:ext cx="133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result</a:t>
            </a:r>
            <a:b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JSON</a:t>
            </a:r>
            <a:b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response code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200 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1C65F-0AB7-48E7-AC6B-98B50E5DC217}"/>
              </a:ext>
            </a:extLst>
          </p:cNvPr>
          <p:cNvSpPr txBox="1"/>
          <p:nvPr/>
        </p:nvSpPr>
        <p:spPr>
          <a:xfrm>
            <a:off x="6629147" y="3509603"/>
            <a:ext cx="201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Portfolio</a:t>
            </a:r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HoldShare</a:t>
            </a: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구조체 생성</a:t>
            </a: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GetState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구조체에 </a:t>
            </a: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Args</a:t>
            </a: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반영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Marshal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PutState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33934-F339-4B66-816E-90F9EDAD9CE2}"/>
              </a:ext>
            </a:extLst>
          </p:cNvPr>
          <p:cNvSpPr txBox="1"/>
          <p:nvPr/>
        </p:nvSpPr>
        <p:spPr>
          <a:xfrm>
            <a:off x="2363186" y="3056024"/>
            <a:ext cx="282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ShareCode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Price, Amount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PutTrading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POST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6C39CF-EEB9-4F71-84F4-9006C11369E3}"/>
              </a:ext>
            </a:extLst>
          </p:cNvPr>
          <p:cNvSpPr txBox="1"/>
          <p:nvPr/>
        </p:nvSpPr>
        <p:spPr>
          <a:xfrm>
            <a:off x="4667348" y="2955672"/>
            <a:ext cx="1632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submitTransaction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(“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putTrading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”, Date, </a:t>
            </a:r>
            <a:r>
              <a:rPr lang="en-US" altLang="ko-KR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Sharecode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Price, Amount)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B25013-E805-447B-AF2D-B0AF46F1366F}"/>
              </a:ext>
            </a:extLst>
          </p:cNvPr>
          <p:cNvSpPr txBox="1"/>
          <p:nvPr/>
        </p:nvSpPr>
        <p:spPr>
          <a:xfrm>
            <a:off x="4561875" y="4643726"/>
            <a:ext cx="199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return transaction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(success or failure)</a:t>
            </a: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B72C1-3328-4098-820C-01073176B38E}"/>
              </a:ext>
            </a:extLst>
          </p:cNvPr>
          <p:cNvSpPr txBox="1"/>
          <p:nvPr/>
        </p:nvSpPr>
        <p:spPr>
          <a:xfrm>
            <a:off x="1787122" y="23487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웹서비스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7D197B-BC84-4374-9B6E-EE65351294DC}"/>
              </a:ext>
            </a:extLst>
          </p:cNvPr>
          <p:cNvSpPr txBox="1"/>
          <p:nvPr/>
        </p:nvSpPr>
        <p:spPr>
          <a:xfrm>
            <a:off x="4089625" y="2348333"/>
            <a:ext cx="72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DCF77-9CD6-4593-BA3B-196D29422E33}"/>
              </a:ext>
            </a:extLst>
          </p:cNvPr>
          <p:cNvSpPr txBox="1"/>
          <p:nvPr/>
        </p:nvSpPr>
        <p:spPr>
          <a:xfrm>
            <a:off x="6047235" y="2348333"/>
            <a:ext cx="1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체인코드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2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373</TotalTime>
  <Words>602</Words>
  <Application>Microsoft Office PowerPoint</Application>
  <PresentationFormat>화면 슬라이드 쇼(4:3)</PresentationFormat>
  <Paragraphs>227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 ExtraBold</vt:lpstr>
      <vt:lpstr>나눔스퀘어</vt:lpstr>
      <vt:lpstr>Arial</vt:lpstr>
      <vt:lpstr>Georgia</vt:lpstr>
      <vt:lpstr>template</vt:lpstr>
      <vt:lpstr>Custom Design</vt:lpstr>
      <vt:lpstr>Share Shares</vt:lpstr>
      <vt:lpstr>Index</vt:lpstr>
      <vt:lpstr>1. 소개</vt:lpstr>
      <vt:lpstr>1. 소개</vt:lpstr>
      <vt:lpstr>1. 소개</vt:lpstr>
      <vt:lpstr>2. 네트워크</vt:lpstr>
      <vt:lpstr>2. 네트워크</vt:lpstr>
      <vt:lpstr>3. 체인코드</vt:lpstr>
      <vt:lpstr>3. 체인코드</vt:lpstr>
      <vt:lpstr>3. 체인코드</vt:lpstr>
      <vt:lpstr>3. 체인코드</vt:lpstr>
      <vt:lpstr>3. 체인코드</vt:lpstr>
      <vt:lpstr>4. 웹서비스</vt:lpstr>
      <vt:lpstr>4. 웹서비스</vt:lpstr>
      <vt:lpstr>4. 웹서비스</vt:lpstr>
      <vt:lpstr>Index</vt:lpstr>
      <vt:lpstr>5. 발전 가능성</vt:lpstr>
      <vt:lpstr>Q &amp; A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Shares</dc:title>
  <dc:creator>남 승주</dc:creator>
  <cp:lastModifiedBy>남 승주</cp:lastModifiedBy>
  <cp:revision>1</cp:revision>
  <dcterms:created xsi:type="dcterms:W3CDTF">2021-11-29T21:37:18Z</dcterms:created>
  <dcterms:modified xsi:type="dcterms:W3CDTF">2021-11-30T09:50:24Z</dcterms:modified>
</cp:coreProperties>
</file>