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빙그레체Ⅱ" panose="02030503000000000000" pitchFamily="18" charset="-127"/>
      <p:regular r:id="rId8"/>
      <p:bold r:id="rId9"/>
    </p:embeddedFont>
    <p:embeddedFont>
      <p:font typeface="이롭게 바탕체 Medium" panose="020B0600000101010101" pitchFamily="50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5FFF5"/>
    <a:srgbClr val="5C8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7EE30-ACF2-4D32-9714-876933564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243D4C-0139-4922-8D87-E3F9E3764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C0454-88B6-4C92-BD3B-156AB57C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ADCFC-E94A-4239-9201-881BFEAF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811F5-AAB4-453C-8191-E6304969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9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DD7A-7F7E-4A9C-A83E-AF9A9EE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82FDF-6DE1-40EA-9DED-ADF0F0588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BAAC0-E5C4-4BD2-B51A-B1D71FE7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9D836-56D0-4772-A614-BA464864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9CD8E-214C-43B3-B318-D274D7F2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5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523FD8-3A31-464A-8FF0-092808C17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40CE40-98A8-4370-A786-64BFD88AE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EA857-B682-48B9-8EC6-9BED5968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8CA95-7D88-49EB-A432-F7E35248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23A4C-5D52-4C5C-9AD4-33DA2DAD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4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4E195-AA23-4586-93B6-98CE760A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1D27E-80D5-4E74-AC52-46B32B86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15B07-9F07-4FD7-9660-3A12F448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D3815-9F72-4222-9A8A-15FDEB6D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865D4-A220-4ABD-BA1E-7BA2ECE6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0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51725-DEDB-4AD9-B229-8F188DA7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5B5C1-6306-4AF6-BFA3-CA708E47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BFEA4-6C59-4C41-A180-C456EED1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AFBAA-6506-4046-A528-C7190619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42822-D23C-4B85-9555-68A2B6B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6E2D-DB76-445A-8C59-66614B09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29056-BA90-4BDA-8906-E67185926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E7A8D1-2B79-4DC7-94CB-11B945F1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92622-2D04-45C2-A225-8D751B50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002A0-F7A5-4AAF-88B3-04D85237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A2E04-DBBB-459C-86A0-2F985F75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7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34206-A871-462B-B0C5-803741B3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779FD-7030-4AA4-812D-093E72587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0E1CB-AD85-460E-93A4-E0AFC2C99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6E681D-83CC-40CA-8A58-79128C748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FD868-CE76-497F-B55A-3B78CFBFF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26A531-6C25-4134-A20D-8874E41D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83F7C1-F466-434C-92CE-B908984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653974-89FC-40E8-8AFE-37C6AE6A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1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2AA31-AE50-4CE2-BA37-43E30E67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B58A2A-35DE-40AC-83BF-18D4C54C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490B4-8525-41F6-A6CE-8AFEBFB6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37DF3-5A1B-4751-9213-2F325F3C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5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0CB61A-88AC-4542-B993-3EC4D87D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4D0A23-15CB-4C09-915A-C43ED65B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72C32-2ED5-4DCD-8C47-C8AB13EC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0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B250E-3486-4392-8999-050DA05D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55E81-6682-496C-A786-EA806C01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0611B1-17B4-4C48-8ECF-AF8D8EC6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CEDF1-B710-4DED-B0DC-0177C8B1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B4F12-7AF3-47F8-BF7C-EE6D55C6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20CF2-15AA-45AF-9A30-4BB64BCC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71E2C-0E70-49BB-A459-125E2690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0CE8D-3A7C-49C4-815A-0026A8B14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C8550-42D2-4AB9-85A7-FA19914B3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A46B8-D1A4-4F2D-B91C-2B597FAC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AE800-ADFD-46CB-80E4-778270D8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ED576-2244-4BC5-A304-677CCA7E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3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2DFFB2-6CCD-4F8E-85E6-B083D467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5C908-3046-4703-B269-529D3602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1A69C-F26D-4653-9E8F-95F2FF5A0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46004-FB24-415C-8314-A4FA1DF0EF3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4B203-3D8E-49A9-99AB-453074CBD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71DE0-F027-4B80-A83E-AA7E9C646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40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3973358C-9155-4253-A580-A50A6EB9CECD}"/>
              </a:ext>
            </a:extLst>
          </p:cNvPr>
          <p:cNvSpPr txBox="1"/>
          <p:nvPr/>
        </p:nvSpPr>
        <p:spPr>
          <a:xfrm>
            <a:off x="8303172" y="4929351"/>
            <a:ext cx="3405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학 과 </a:t>
            </a:r>
            <a:r>
              <a:rPr lang="en-US" altLang="ko-KR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컴퓨터공학과</a:t>
            </a:r>
            <a:endParaRPr lang="en-US" altLang="ko-KR" sz="2400" b="1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r>
              <a:rPr lang="ko-KR" altLang="en-US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학 번 </a:t>
            </a:r>
            <a:r>
              <a:rPr lang="en-US" altLang="ko-KR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201735927 </a:t>
            </a:r>
          </a:p>
          <a:p>
            <a:r>
              <a:rPr lang="ko-KR" altLang="en-US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 </a:t>
            </a:r>
            <a:r>
              <a:rPr lang="ko-KR" altLang="en-US" sz="2400" b="1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름</a:t>
            </a:r>
            <a:r>
              <a:rPr lang="ko-KR" altLang="en-US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김 승 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C87AD8-C645-4551-8342-D4C24F73422F}"/>
              </a:ext>
            </a:extLst>
          </p:cNvPr>
          <p:cNvSpPr txBox="1"/>
          <p:nvPr/>
        </p:nvSpPr>
        <p:spPr>
          <a:xfrm>
            <a:off x="3733800" y="3105833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학습 도우미 </a:t>
            </a:r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APP 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개발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3F04B87-6388-4BAB-B1D5-7AD5A0D3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34" y="1745818"/>
            <a:ext cx="1582132" cy="15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7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B548ED0-4171-40D8-A518-07FEE82416D7}"/>
              </a:ext>
            </a:extLst>
          </p:cNvPr>
          <p:cNvSpPr txBox="1"/>
          <p:nvPr/>
        </p:nvSpPr>
        <p:spPr>
          <a:xfrm>
            <a:off x="938048" y="625392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1. 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주제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4B067-3C53-4643-A1A0-F39DC5FE7B9E}"/>
              </a:ext>
            </a:extLst>
          </p:cNvPr>
          <p:cNvSpPr txBox="1"/>
          <p:nvPr/>
        </p:nvSpPr>
        <p:spPr>
          <a:xfrm>
            <a:off x="938048" y="1597598"/>
            <a:ext cx="702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『 </a:t>
            </a:r>
            <a:r>
              <a:rPr lang="ko-KR" altLang="en-US" sz="2000" b="1" dirty="0" err="1">
                <a:latin typeface="빙그레체Ⅱ" panose="02030503000000000000" pitchFamily="18" charset="-127"/>
                <a:ea typeface="빙그레체Ⅱ" panose="02030503000000000000" pitchFamily="18" charset="-127"/>
              </a:rPr>
              <a:t>뽀모도로</a:t>
            </a:r>
            <a:r>
              <a:rPr lang="ko-KR" altLang="en-US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 기법 </a:t>
            </a:r>
            <a:r>
              <a:rPr lang="en-US" altLang="ko-KR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』</a:t>
            </a:r>
          </a:p>
          <a:p>
            <a:r>
              <a:rPr lang="en-US" altLang="ko-KR" sz="20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25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분 동안 하나의 일에 집중하고 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분 동안 휴식을 취하는 방법</a:t>
            </a:r>
          </a:p>
        </p:txBody>
      </p:sp>
      <p:pic>
        <p:nvPicPr>
          <p:cNvPr id="1026" name="Picture 2" descr="사용 패턴 분석하고, 접근 막고” 스마트폰 중독을 해결해 줄 앱 3가지 ...">
            <a:extLst>
              <a:ext uri="{FF2B5EF4-FFF2-40B4-BE49-F238E27FC236}">
                <a16:creationId xmlns:a16="http://schemas.microsoft.com/office/drawing/2014/main" id="{626938FE-763C-4C28-8593-8B0C01A6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430" y="1597598"/>
            <a:ext cx="1549522" cy="263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4B9357-0247-43B9-866B-0B52B16648AA}"/>
              </a:ext>
            </a:extLst>
          </p:cNvPr>
          <p:cNvSpPr txBox="1"/>
          <p:nvPr/>
        </p:nvSpPr>
        <p:spPr>
          <a:xfrm>
            <a:off x="938047" y="2477166"/>
            <a:ext cx="88684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『 </a:t>
            </a:r>
            <a:r>
              <a:rPr lang="ko-KR" altLang="en-US" sz="2000" b="1" dirty="0" err="1">
                <a:latin typeface="빙그레체Ⅱ" panose="02030503000000000000" pitchFamily="18" charset="-127"/>
                <a:ea typeface="빙그레체Ⅱ" panose="02030503000000000000" pitchFamily="18" charset="-127"/>
              </a:rPr>
              <a:t>플립드</a:t>
            </a:r>
            <a:r>
              <a:rPr lang="en-US" altLang="ko-KR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(</a:t>
            </a:r>
            <a:r>
              <a:rPr lang="en-US" altLang="ko-KR" sz="2000" b="1" dirty="0" err="1">
                <a:latin typeface="빙그레체Ⅱ" panose="02030503000000000000" pitchFamily="18" charset="-127"/>
                <a:ea typeface="빙그레체Ⅱ" panose="02030503000000000000" pitchFamily="18" charset="-127"/>
              </a:rPr>
              <a:t>Flipd</a:t>
            </a:r>
            <a:r>
              <a:rPr lang="en-US" altLang="ko-KR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) 』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스마트폰 중독 완화를 위한 앱이다</a:t>
            </a:r>
            <a:r>
              <a:rPr lang="en-US" altLang="ko-KR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설정한 시간동안 스마트폰이 잠겨 사용할 수 없다</a:t>
            </a:r>
            <a:r>
              <a:rPr lang="en-US" altLang="ko-KR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en-US" altLang="ko-KR" sz="2000" b="1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7224323-EDF1-4E6A-9B2A-71EE04B97BA5}"/>
              </a:ext>
            </a:extLst>
          </p:cNvPr>
          <p:cNvGrpSpPr/>
          <p:nvPr/>
        </p:nvGrpSpPr>
        <p:grpSpPr>
          <a:xfrm>
            <a:off x="2591851" y="3927734"/>
            <a:ext cx="7008297" cy="2181830"/>
            <a:chOff x="2388591" y="3896207"/>
            <a:chExt cx="7008297" cy="218183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348C0A-F218-4B74-95AE-4B4EBB220AD6}"/>
                </a:ext>
              </a:extLst>
            </p:cNvPr>
            <p:cNvGrpSpPr/>
            <p:nvPr/>
          </p:nvGrpSpPr>
          <p:grpSpPr>
            <a:xfrm>
              <a:off x="2388591" y="4359717"/>
              <a:ext cx="1260000" cy="1260000"/>
              <a:chOff x="3972286" y="4445736"/>
              <a:chExt cx="1260000" cy="1260000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0348F7D-829D-4A7D-AC7C-AB94EF83467B}"/>
                  </a:ext>
                </a:extLst>
              </p:cNvPr>
              <p:cNvSpPr/>
              <p:nvPr/>
            </p:nvSpPr>
            <p:spPr>
              <a:xfrm>
                <a:off x="3972286" y="4445736"/>
                <a:ext cx="1260000" cy="1260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latin typeface="빙그레체Ⅱ" panose="02030503000000000000" pitchFamily="18" charset="-127"/>
                  <a:ea typeface="빙그레체Ⅱ" panose="02030503000000000000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48569A-8376-44E8-9F58-83BD0F2D4014}"/>
                  </a:ext>
                </a:extLst>
              </p:cNvPr>
              <p:cNvSpPr txBox="1"/>
              <p:nvPr/>
            </p:nvSpPr>
            <p:spPr>
              <a:xfrm>
                <a:off x="4034727" y="4891070"/>
                <a:ext cx="1135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err="1">
                    <a:solidFill>
                      <a:schemeClr val="bg1"/>
                    </a:solidFill>
                    <a:latin typeface="빙그레체Ⅱ" panose="02030503000000000000" pitchFamily="18" charset="-127"/>
                    <a:ea typeface="빙그레체Ⅱ" panose="02030503000000000000" pitchFamily="18" charset="-127"/>
                  </a:rPr>
                  <a:t>뽀모도로</a:t>
                </a:r>
                <a:endParaRPr lang="ko-KR" altLang="en-US" b="1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E7B9640-D085-4BB0-A7D8-048A03EA97AD}"/>
                </a:ext>
              </a:extLst>
            </p:cNvPr>
            <p:cNvGrpSpPr/>
            <p:nvPr/>
          </p:nvGrpSpPr>
          <p:grpSpPr>
            <a:xfrm>
              <a:off x="5004852" y="4359717"/>
              <a:ext cx="1260000" cy="1260000"/>
              <a:chOff x="6052165" y="4375085"/>
              <a:chExt cx="1260000" cy="1260000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5CE30F3-DE7E-4C3F-B9DC-70128B50B4DB}"/>
                  </a:ext>
                </a:extLst>
              </p:cNvPr>
              <p:cNvSpPr/>
              <p:nvPr/>
            </p:nvSpPr>
            <p:spPr>
              <a:xfrm>
                <a:off x="6052165" y="4375085"/>
                <a:ext cx="1260000" cy="1260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빙그레체Ⅱ" panose="02030503000000000000" pitchFamily="18" charset="-127"/>
                  <a:ea typeface="빙그레체Ⅱ" panose="02030503000000000000" pitchFamily="18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F80471-E0FD-43A4-B57C-973BA8C5D275}"/>
                  </a:ext>
                </a:extLst>
              </p:cNvPr>
              <p:cNvSpPr txBox="1"/>
              <p:nvPr/>
            </p:nvSpPr>
            <p:spPr>
              <a:xfrm>
                <a:off x="6114606" y="4820419"/>
                <a:ext cx="1135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>
                    <a:solidFill>
                      <a:schemeClr val="bg1"/>
                    </a:solidFill>
                    <a:latin typeface="빙그레체Ⅱ" panose="02030503000000000000" pitchFamily="18" charset="-127"/>
                    <a:ea typeface="빙그레체Ⅱ" panose="02030503000000000000" pitchFamily="18" charset="-127"/>
                  </a:rPr>
                  <a:t>Flipd</a:t>
                </a:r>
                <a:endParaRPr lang="ko-KR" altLang="en-US" b="1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endParaRPr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0318A09-A52F-4962-B6B5-EB42206C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67" y="3896207"/>
              <a:ext cx="2185321" cy="2181830"/>
            </a:xfrm>
            <a:prstGeom prst="rect">
              <a:avLst/>
            </a:prstGeom>
          </p:spPr>
        </p:pic>
        <p:sp>
          <p:nvSpPr>
            <p:cNvPr id="73" name="같음 기호 72">
              <a:extLst>
                <a:ext uri="{FF2B5EF4-FFF2-40B4-BE49-F238E27FC236}">
                  <a16:creationId xmlns:a16="http://schemas.microsoft.com/office/drawing/2014/main" id="{F1B1A243-5C90-4D86-821A-0B1CC878D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2983" y="4695227"/>
              <a:ext cx="662184" cy="540000"/>
            </a:xfrm>
            <a:prstGeom prst="mathEqual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더하기 기호 73">
              <a:extLst>
                <a:ext uri="{FF2B5EF4-FFF2-40B4-BE49-F238E27FC236}">
                  <a16:creationId xmlns:a16="http://schemas.microsoft.com/office/drawing/2014/main" id="{5791E857-7903-427C-B10E-13ED2823F2F2}"/>
                </a:ext>
              </a:extLst>
            </p:cNvPr>
            <p:cNvSpPr>
              <a:spLocks/>
            </p:cNvSpPr>
            <p:nvPr/>
          </p:nvSpPr>
          <p:spPr>
            <a:xfrm>
              <a:off x="3966721" y="4605227"/>
              <a:ext cx="720000" cy="720000"/>
            </a:xfrm>
            <a:prstGeom prst="mathPlus">
              <a:avLst>
                <a:gd name="adj1" fmla="val 149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76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B548ED0-4171-40D8-A518-07FEE82416D7}"/>
              </a:ext>
            </a:extLst>
          </p:cNvPr>
          <p:cNvSpPr txBox="1"/>
          <p:nvPr/>
        </p:nvSpPr>
        <p:spPr>
          <a:xfrm>
            <a:off x="938048" y="625392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1. 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F3D51-9184-4A0C-B3C4-6A37FAA5CBFC}"/>
              </a:ext>
            </a:extLst>
          </p:cNvPr>
          <p:cNvSpPr txBox="1"/>
          <p:nvPr/>
        </p:nvSpPr>
        <p:spPr>
          <a:xfrm>
            <a:off x="938048" y="2819168"/>
            <a:ext cx="961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타이머 기능</a:t>
            </a:r>
            <a:endParaRPr lang="en-US" altLang="ko-KR" sz="2000" b="1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시간을 정해서 타이머를 실행시킬 수 있다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타이머 실행 시 다른 기능은 사용할 없다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20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11245-F1BD-4CC2-85C6-76311BA56F4E}"/>
              </a:ext>
            </a:extLst>
          </p:cNvPr>
          <p:cNvSpPr txBox="1"/>
          <p:nvPr/>
        </p:nvSpPr>
        <p:spPr>
          <a:xfrm>
            <a:off x="938048" y="4012978"/>
            <a:ext cx="702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일정 관리 기능</a:t>
            </a:r>
            <a:endParaRPr lang="en-US" altLang="ko-KR" sz="2000" b="1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r>
              <a:rPr lang="en-US" altLang="ko-KR" sz="20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일정을 추가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수정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삭제할 수 있다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20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E2FA2-2102-4BB5-B690-4FCAE4F032C4}"/>
              </a:ext>
            </a:extLst>
          </p:cNvPr>
          <p:cNvSpPr txBox="1"/>
          <p:nvPr/>
        </p:nvSpPr>
        <p:spPr>
          <a:xfrm>
            <a:off x="938048" y="5206787"/>
            <a:ext cx="702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랭킹 기능</a:t>
            </a:r>
            <a:endParaRPr lang="en-US" altLang="ko-KR" sz="2000" b="1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누적 공부시간으로 순위를 매겨 제공한다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20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78857-5988-4156-923F-E98C02C88CE0}"/>
              </a:ext>
            </a:extLst>
          </p:cNvPr>
          <p:cNvSpPr txBox="1"/>
          <p:nvPr/>
        </p:nvSpPr>
        <p:spPr>
          <a:xfrm>
            <a:off x="938048" y="1625358"/>
            <a:ext cx="961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사용자 인증 기능</a:t>
            </a:r>
            <a:endParaRPr lang="en-US" altLang="ko-KR" sz="2000" b="1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로그인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회원가입 기능을 제공한다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20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80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BDBC18-4672-473F-936D-335E1916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308" y="1271723"/>
            <a:ext cx="6127384" cy="5355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25CD6-46CA-4928-80B3-071496A2C9EC}"/>
              </a:ext>
            </a:extLst>
          </p:cNvPr>
          <p:cNvSpPr txBox="1"/>
          <p:nvPr/>
        </p:nvSpPr>
        <p:spPr>
          <a:xfrm>
            <a:off x="938048" y="625392"/>
            <a:ext cx="504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2. 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화면 설계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-Adobe XD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64668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121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빙그레체Ⅱ</vt:lpstr>
      <vt:lpstr>맑은 고딕</vt:lpstr>
      <vt:lpstr>Arial</vt:lpstr>
      <vt:lpstr>이롭게 바탕체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LGPC</dc:creator>
  <cp:lastModifiedBy>김 승은</cp:lastModifiedBy>
  <cp:revision>24</cp:revision>
  <dcterms:created xsi:type="dcterms:W3CDTF">2020-07-12T10:28:37Z</dcterms:created>
  <dcterms:modified xsi:type="dcterms:W3CDTF">2021-05-03T12:19:09Z</dcterms:modified>
</cp:coreProperties>
</file>