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빙그레체Ⅱ" panose="02030503000000000000" pitchFamily="18" charset="-127"/>
      <p:regular r:id="rId13"/>
      <p:bold r:id="rId14"/>
    </p:embeddedFont>
    <p:embeddedFont>
      <p:font typeface="유앤피플 고딕 KS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6F05-A8E0-4586-BE8C-E23DF067A15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3BF26-3E2F-4CC5-93EF-FCC853C72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B53E-933C-4DF8-8578-8971AC1F0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011DF-E0C8-40CB-B099-B0F25587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7115-284F-415E-BCA3-CCAF7651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D534-A142-4125-97AB-D5FFC7B389AB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5C8FD-C903-4EBA-9AA3-DD93545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15CD9-691C-4EFA-B8DE-0F77B6E8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9341-1B89-40F0-B800-CFE98EC3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FE811-C8CB-4106-B8C9-D2F07471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CD64D-B472-4172-A32A-380D441B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E43-7013-49DC-B30D-CA61269ACD51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6956B-596D-429E-A03F-08896A6C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71B41-84F8-462F-80A0-D5652535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652A22-F7DB-4434-95E3-1E575C132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8C5A5-2DD0-438F-9B43-D85A52723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EABD8-FAD2-4176-B1F8-18C9862F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80D-BC48-41A4-B0A6-082A381924F5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34723-EAF1-4792-B859-CAD03A7D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A5F27-D483-4123-A4E1-1E5E293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84A2-BD80-468F-906C-9CACD690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23B0-8593-4929-8BE9-EA5F2A0C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BBA89-51FC-4D33-9B3C-80D6CF45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D03-FCAE-43D7-98AA-80824D90807B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C8861-C4B4-4102-935A-BBE9AC78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7F581-CB93-4FD1-93B5-2A99F8A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A8D3-200B-4FEA-AF41-04C457BA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F8B2E-4AB5-41A3-B50D-D06C2330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FA040-2D00-40A7-9C68-3FD320B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CE0-6058-47B0-AA02-9DA328968EA1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7B61E-1FFA-48F5-AB33-5632A125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5597F-3E39-4541-A52E-7497024A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E3D0-BE26-46EA-A88E-974C92C0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00ECC-A246-441F-87F8-AF302C6C9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6FA3-9D0A-421E-880E-9344EE7B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E5A7E-DA03-4918-9582-F6984DC8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FDE0-DA77-4B87-9941-7381CD86A207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FCC77-DE33-4D74-B27E-43C24E2A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21A78-AD52-4BED-B0CB-C889DED5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B3563-6112-4600-9A06-D203DF96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74AF8-E6A7-4D4A-AAB8-5510C227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3695A-E647-4CEE-934E-461D6455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323053-5EC9-408D-BA67-93D30F63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C007-8A52-457B-A457-6018093DF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85234-82AA-4BD7-B7AE-EE066C6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F99A-0C2F-41BE-A355-38FCAE16D127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98676-3D6D-45B4-B918-9EFB9A6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3E2E5-7AAC-4CF5-84D5-947EC8D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6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F0331-3298-457B-A7E0-95FF445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1617B6-A0AF-4D02-BF46-55A6A885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82AB-2743-4DC8-8575-51BE6825162D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FDC2BA-AE93-416A-8B07-FF3D55AA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8B8BF-4943-4577-9FA5-4B121332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3F02A-A701-41E3-B06C-D65CD21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71C1-F78F-4071-8BCE-4E48D6B4BB52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760D14-1B40-4EF4-9723-1DECE999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11A6B-E483-4A71-AE2B-261AED90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4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D0CB-0FDC-4A19-8BDD-00513019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51B9-A3B6-4657-97FB-5FBFFD3E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A591F-8B44-45D1-B244-A0F0887C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D4F4B-7930-412F-B34C-E5BC3FB1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575F-8F81-4CA4-8451-9AB0C172CDAC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63E8C-A717-401C-81C7-D267E960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B0480-989E-4A48-B9E9-A7FBE6F9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EC31-F011-4452-A73C-6F1FDBA2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7D2AF0-A470-4136-BBF5-F0E666ED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D6B61-9459-403D-B33E-79D8CDCC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D51F-46BE-411D-A49F-D45286D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9289-EE93-4FC7-AD33-83D6B21AC3A1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6DC72-5719-48C7-A641-3CF90A56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3A1E0-9D39-4D0D-A557-43BE31C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C6B43-5A64-4C7F-BE24-0021E42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EE49B-829D-438C-8C18-DADAB43A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146D1-CFB3-4B31-991F-E53368BA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0A12-FEA8-4200-9156-9740D7F72C1C}" type="datetime1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581B5-20D6-4334-8BA3-AD19C1873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F75D3-6E2A-44A2-8B93-B3240B8A6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AEE7-1D2C-4C68-87AB-3AC4098F0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sv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00F6-4EB3-4DFE-9532-6C5798875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학습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47ECC-FE3E-4DF9-B1B7-B0B80AC5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128" y="4396364"/>
            <a:ext cx="3980872" cy="1875127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기업 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: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엘 릭 </a:t>
            </a:r>
            <a:r>
              <a:rPr lang="ko-KR" altLang="en-US" dirty="0" err="1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스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 algn="r"/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학 과 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: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컴퓨터공학과 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 algn="r"/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학 번 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: 201735927</a:t>
            </a:r>
          </a:p>
          <a:p>
            <a:pPr algn="r"/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이 </a:t>
            </a:r>
            <a:r>
              <a:rPr lang="ko-KR" altLang="en-US" dirty="0" err="1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름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 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: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김 승 은</a:t>
            </a:r>
          </a:p>
        </p:txBody>
      </p:sp>
    </p:spTree>
    <p:extLst>
      <p:ext uri="{BB962C8B-B14F-4D97-AF65-F5344CB8AC3E}">
        <p14:creationId xmlns:p14="http://schemas.microsoft.com/office/powerpoint/2010/main" val="19077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FF1C-D44C-4511-9DED-6F8E96C0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2DC6C-9393-4E52-A5AE-5E6B16AF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309" y="1820285"/>
            <a:ext cx="3551382" cy="2441575"/>
          </a:xfrm>
        </p:spPr>
        <p:txBody>
          <a:bodyPr>
            <a:normAutofit/>
          </a:bodyPr>
          <a:lstStyle/>
          <a:p>
            <a:pPr marL="514350" indent="-514350" algn="dist">
              <a:lnSpc>
                <a:spcPct val="150000"/>
              </a:lnSpc>
              <a:buAutoNum type="arabicPeriod"/>
            </a:pP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프로젝트 개요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 marL="514350" indent="-514350" algn="dist">
              <a:lnSpc>
                <a:spcPct val="150000"/>
              </a:lnSpc>
              <a:buAutoNum type="arabicPeriod"/>
            </a:pP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시스템 구성도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 marL="514350" indent="-514350" algn="dist">
              <a:lnSpc>
                <a:spcPct val="150000"/>
              </a:lnSpc>
              <a:buAutoNum type="arabicPeriod"/>
            </a:pP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서비스 시나리오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0288E-ED61-4E44-8816-51300070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8ADD6-3AF1-4433-85D9-FD0C7AB5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HTML5, jQuery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를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이용한 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UI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개발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HTML5, jQuery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기반 동영상 플레이어</a:t>
            </a:r>
            <a:endParaRPr lang="en-US" altLang="ko-KR" dirty="0">
              <a:latin typeface="유앤피플 고딕 KS" panose="02020603020101020101" pitchFamily="18" charset="-127"/>
              <a:ea typeface="유앤피플 고딕 KS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이러닝 인터랙션 페이지 개발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(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퀴즈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,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드래그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, 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정렬</a:t>
            </a: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HTML5, CSS3</a:t>
            </a:r>
            <a:r>
              <a:rPr lang="ko-KR" altLang="en-US" dirty="0"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를 이용한 반응형 웹페이지 개발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1198E-9247-4024-B14D-C6E34858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BA78DB2-4EB3-45D1-AD7F-B250DCF9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14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73FB2264-885C-4D5E-8C52-7FFDE58C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9392392F-82C9-4287-8D4D-3F7E870F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시스템 구성도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389609-7326-4678-ACE8-E78FE58CF8C7}"/>
              </a:ext>
            </a:extLst>
          </p:cNvPr>
          <p:cNvGrpSpPr/>
          <p:nvPr/>
        </p:nvGrpSpPr>
        <p:grpSpPr>
          <a:xfrm>
            <a:off x="1083370" y="1474754"/>
            <a:ext cx="10025260" cy="4850338"/>
            <a:chOff x="1083370" y="1382394"/>
            <a:chExt cx="10025260" cy="485033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D87C34A-C4BE-4CC5-8E05-C658DF11CB96}"/>
                </a:ext>
              </a:extLst>
            </p:cNvPr>
            <p:cNvGrpSpPr/>
            <p:nvPr/>
          </p:nvGrpSpPr>
          <p:grpSpPr>
            <a:xfrm>
              <a:off x="7522314" y="2701159"/>
              <a:ext cx="900000" cy="427104"/>
              <a:chOff x="4334639" y="3253376"/>
              <a:chExt cx="900000" cy="427104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4F7F34E0-AA86-4FE5-957B-67A44D0C8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639" y="3253376"/>
                <a:ext cx="900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45CAE705-CE18-4794-A968-47E83E0DC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639" y="3680480"/>
                <a:ext cx="900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5101BA9-41C2-4F0B-AF20-DD27D1C4097E}"/>
                </a:ext>
              </a:extLst>
            </p:cNvPr>
            <p:cNvGrpSpPr/>
            <p:nvPr/>
          </p:nvGrpSpPr>
          <p:grpSpPr>
            <a:xfrm>
              <a:off x="3769684" y="2698478"/>
              <a:ext cx="900000" cy="426644"/>
              <a:chOff x="3780724" y="3253836"/>
              <a:chExt cx="900000" cy="426644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950EB525-FBC4-4AA0-9635-C31046F8B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724" y="3253836"/>
                <a:ext cx="900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E99CBF58-14FB-4FF9-A423-7A4CBABEF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0724" y="3680480"/>
                <a:ext cx="9000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C29B5A-1CA4-4A86-9A60-533206B15098}"/>
                </a:ext>
              </a:extLst>
            </p:cNvPr>
            <p:cNvGrpSpPr/>
            <p:nvPr/>
          </p:nvGrpSpPr>
          <p:grpSpPr>
            <a:xfrm>
              <a:off x="4835999" y="1382394"/>
              <a:ext cx="2520000" cy="4850338"/>
              <a:chOff x="4836000" y="1642528"/>
              <a:chExt cx="2520000" cy="4850338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6ED46948-7AD2-421A-9535-3B592D93DFE9}"/>
                  </a:ext>
                </a:extLst>
              </p:cNvPr>
              <p:cNvSpPr/>
              <p:nvPr/>
            </p:nvSpPr>
            <p:spPr>
              <a:xfrm>
                <a:off x="4836000" y="1642528"/>
                <a:ext cx="2520000" cy="48503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74FCC00-BD3A-4252-BD7F-966979F55012}"/>
                  </a:ext>
                </a:extLst>
              </p:cNvPr>
              <p:cNvGrpSpPr/>
              <p:nvPr/>
            </p:nvGrpSpPr>
            <p:grpSpPr>
              <a:xfrm>
                <a:off x="5534918" y="1778238"/>
                <a:ext cx="1122164" cy="2132054"/>
                <a:chOff x="5565057" y="2313275"/>
                <a:chExt cx="1122164" cy="2132054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23407C6C-047E-4E29-ABD2-E99F618C5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226" b="98925" l="4636" r="96689">
                              <a14:foregroundMark x1="16556" y1="36559" x2="16556" y2="36559"/>
                              <a14:foregroundMark x1="5298" y1="34409" x2="5298" y2="34409"/>
                              <a14:foregroundMark x1="31126" y1="40860" x2="31126" y2="40860"/>
                              <a14:foregroundMark x1="39073" y1="39785" x2="39073" y2="39785"/>
                              <a14:foregroundMark x1="45695" y1="48387" x2="45695" y2="48387"/>
                              <a14:foregroundMark x1="63576" y1="29032" x2="63576" y2="29032"/>
                              <a14:foregroundMark x1="69536" y1="31183" x2="69536" y2="31183"/>
                              <a14:foregroundMark x1="69536" y1="5376" x2="69536" y2="5376"/>
                              <a14:foregroundMark x1="92053" y1="33333" x2="92053" y2="33333"/>
                              <a14:foregroundMark x1="88742" y1="43011" x2="88742" y2="43011"/>
                              <a14:foregroundMark x1="96689" y1="38710" x2="96689" y2="38710"/>
                              <a14:foregroundMark x1="47682" y1="62366" x2="47682" y2="62366"/>
                              <a14:foregroundMark x1="39073" y1="74194" x2="39073" y2="74194"/>
                              <a14:foregroundMark x1="45033" y1="83871" x2="45033" y2="83871"/>
                              <a14:foregroundMark x1="51656" y1="79570" x2="51656" y2="79570"/>
                              <a14:foregroundMark x1="43709" y1="92473" x2="43709" y2="92473"/>
                              <a14:foregroundMark x1="49007" y1="98925" x2="49007" y2="98925"/>
                              <a14:foregroundMark x1="64238" y1="68817" x2="64238" y2="68817"/>
                              <a14:foregroundMark x1="62252" y1="69892" x2="62252" y2="69892"/>
                              <a14:foregroundMark x1="64238" y1="70968" x2="64238" y2="70968"/>
                              <a14:foregroundMark x1="45033" y1="80645" x2="45033" y2="80645"/>
                              <a14:foregroundMark x1="45695" y1="84946" x2="45695" y2="84946"/>
                              <a14:foregroundMark x1="45033" y1="83871" x2="45033" y2="83871"/>
                              <a14:foregroundMark x1="45033" y1="83871" x2="45033" y2="83871"/>
                              <a14:foregroundMark x1="45033" y1="83871" x2="45033" y2="83871"/>
                              <a14:foregroundMark x1="45033" y1="86022" x2="45033" y2="86022"/>
                              <a14:foregroundMark x1="45033" y1="83871" x2="45033" y2="83871"/>
                              <a14:foregroundMark x1="45695" y1="83871" x2="45695" y2="83871"/>
                              <a14:foregroundMark x1="45695" y1="83871" x2="45695" y2="83871"/>
                              <a14:foregroundMark x1="45695" y1="84946" x2="45695" y2="86022"/>
                              <a14:foregroundMark x1="45695" y1="83871" x2="45695" y2="84946"/>
                              <a14:foregroundMark x1="45695" y1="84946" x2="45695" y2="84946"/>
                              <a14:foregroundMark x1="45695" y1="83871" x2="45695" y2="83871"/>
                              <a14:foregroundMark x1="45033" y1="83871" x2="45033" y2="83871"/>
                              <a14:foregroundMark x1="44371" y1="92473" x2="44371" y2="92473"/>
                              <a14:foregroundMark x1="45033" y1="91398" x2="44371" y2="92473"/>
                              <a14:foregroundMark x1="44371" y1="92473" x2="45033" y2="92473"/>
                              <a14:foregroundMark x1="45033" y1="92473" x2="43709" y2="92473"/>
                              <a14:foregroundMark x1="44371" y1="92473" x2="44371" y2="92473"/>
                              <a14:foregroundMark x1="45033" y1="91398" x2="44371" y2="92473"/>
                              <a14:backgroundMark x1="43709" y1="79570" x2="43709" y2="79570"/>
                              <a14:backgroundMark x1="43709" y1="87097" x2="43709" y2="87097"/>
                              <a14:backgroundMark x1="43709" y1="84946" x2="43709" y2="84946"/>
                              <a14:backgroundMark x1="43046" y1="84946" x2="42384" y2="80645"/>
                              <a14:backgroundMark x1="43046" y1="81720" x2="43046" y2="82796"/>
                              <a14:backgroundMark x1="43709" y1="80645" x2="43709" y2="8387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6139" y="3780154"/>
                  <a:ext cx="1080000" cy="66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BBA4D67-3DCA-46C9-8A6E-713A8DA63621}"/>
                    </a:ext>
                  </a:extLst>
                </p:cNvPr>
                <p:cNvGrpSpPr/>
                <p:nvPr/>
              </p:nvGrpSpPr>
              <p:grpSpPr>
                <a:xfrm>
                  <a:off x="5565057" y="2313275"/>
                  <a:ext cx="1122164" cy="1375771"/>
                  <a:chOff x="5742392" y="1189787"/>
                  <a:chExt cx="1122164" cy="1375771"/>
                </a:xfrm>
              </p:grpSpPr>
              <p:pic>
                <p:nvPicPr>
                  <p:cNvPr id="12" name="그래픽 11" descr="서버">
                    <a:extLst>
                      <a:ext uri="{FF2B5EF4-FFF2-40B4-BE49-F238E27FC236}">
                        <a16:creationId xmlns:a16="http://schemas.microsoft.com/office/drawing/2014/main" id="{2A747639-C807-4474-A8EB-FA1F9F7B4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46274" y="1651158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B15F9DE-329B-4259-AB95-28AD7766F585}"/>
                      </a:ext>
                    </a:extLst>
                  </p:cNvPr>
                  <p:cNvSpPr txBox="1"/>
                  <p:nvPr/>
                </p:nvSpPr>
                <p:spPr>
                  <a:xfrm>
                    <a:off x="5742392" y="1189787"/>
                    <a:ext cx="1122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b="1" dirty="0">
                        <a:latin typeface="유앤피플 고딕 KS" panose="02020603020101020101" pitchFamily="18" charset="-127"/>
                        <a:ea typeface="유앤피플 고딕 KS" panose="02020603020101020101" pitchFamily="18" charset="-127"/>
                      </a:rPr>
                      <a:t>서버</a:t>
                    </a:r>
                  </a:p>
                </p:txBody>
              </p:sp>
            </p:grp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734DC4F-1D5B-4034-8002-58CD4FE68FAD}"/>
                  </a:ext>
                </a:extLst>
              </p:cNvPr>
              <p:cNvGrpSpPr/>
              <p:nvPr/>
            </p:nvGrpSpPr>
            <p:grpSpPr>
              <a:xfrm>
                <a:off x="5088000" y="4046883"/>
                <a:ext cx="2016000" cy="2176223"/>
                <a:chOff x="5088000" y="4046883"/>
                <a:chExt cx="2016000" cy="2176223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CF557DA4-1E2E-49E8-8356-4A29652B7442}"/>
                    </a:ext>
                  </a:extLst>
                </p:cNvPr>
                <p:cNvSpPr/>
                <p:nvPr/>
              </p:nvSpPr>
              <p:spPr>
                <a:xfrm>
                  <a:off x="5088000" y="4046883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사용자 인증 모듈</a:t>
                  </a: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86449037-571A-43A7-9DDC-55501D96FA84}"/>
                    </a:ext>
                  </a:extLst>
                </p:cNvPr>
                <p:cNvSpPr/>
                <p:nvPr/>
              </p:nvSpPr>
              <p:spPr>
                <a:xfrm>
                  <a:off x="5088000" y="4628291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 수강 모듈</a:t>
                  </a:r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9CDB01C3-AC74-403C-B0BF-22E40B8CA978}"/>
                    </a:ext>
                  </a:extLst>
                </p:cNvPr>
                <p:cNvSpPr/>
                <p:nvPr/>
              </p:nvSpPr>
              <p:spPr>
                <a:xfrm>
                  <a:off x="5088000" y="5791106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퀴즈 모듈</a:t>
                  </a: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8E68C94D-A84F-4E41-AED7-A8E6D3A69248}"/>
                    </a:ext>
                  </a:extLst>
                </p:cNvPr>
                <p:cNvSpPr/>
                <p:nvPr/>
              </p:nvSpPr>
              <p:spPr>
                <a:xfrm>
                  <a:off x="5088000" y="5209699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강의 모듈</a:t>
                  </a:r>
                </a:p>
              </p:txBody>
            </p: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4EC14F-8358-4D47-9F71-6FD73D03741F}"/>
                </a:ext>
              </a:extLst>
            </p:cNvPr>
            <p:cNvGrpSpPr/>
            <p:nvPr/>
          </p:nvGrpSpPr>
          <p:grpSpPr>
            <a:xfrm>
              <a:off x="8588630" y="1382394"/>
              <a:ext cx="2520000" cy="4850338"/>
              <a:chOff x="8594372" y="1642528"/>
              <a:chExt cx="2520000" cy="4850338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2158488-E62A-47BA-8025-7537387BDF13}"/>
                  </a:ext>
                </a:extLst>
              </p:cNvPr>
              <p:cNvSpPr/>
              <p:nvPr/>
            </p:nvSpPr>
            <p:spPr>
              <a:xfrm>
                <a:off x="8594372" y="1642528"/>
                <a:ext cx="2520000" cy="48503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1F98D237-875C-41B8-9643-D4C8985386AC}"/>
                  </a:ext>
                </a:extLst>
              </p:cNvPr>
              <p:cNvGrpSpPr/>
              <p:nvPr/>
            </p:nvGrpSpPr>
            <p:grpSpPr>
              <a:xfrm>
                <a:off x="8978528" y="1778238"/>
                <a:ext cx="1751687" cy="2196415"/>
                <a:chOff x="9106356" y="2229827"/>
                <a:chExt cx="1751687" cy="2196415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5B0830C-35BA-4CAC-B5C2-744C7A599CD3}"/>
                    </a:ext>
                  </a:extLst>
                </p:cNvPr>
                <p:cNvGrpSpPr/>
                <p:nvPr/>
              </p:nvGrpSpPr>
              <p:grpSpPr>
                <a:xfrm>
                  <a:off x="9106356" y="2229827"/>
                  <a:ext cx="1751687" cy="1419440"/>
                  <a:chOff x="9465896" y="2194580"/>
                  <a:chExt cx="1751687" cy="1419440"/>
                </a:xfrm>
              </p:grpSpPr>
              <p:pic>
                <p:nvPicPr>
                  <p:cNvPr id="14" name="그래픽 13" descr="데이터베이스">
                    <a:extLst>
                      <a:ext uri="{FF2B5EF4-FFF2-40B4-BE49-F238E27FC236}">
                        <a16:creationId xmlns:a16="http://schemas.microsoft.com/office/drawing/2014/main" id="{C099F544-F97E-4A49-BCED-59B681AE0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84538" y="269962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352E84-7166-4A53-BFD9-97FAD1437604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896" y="2194580"/>
                    <a:ext cx="17516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b="1" dirty="0">
                        <a:latin typeface="유앤피플 고딕 KS" panose="02020603020101020101" pitchFamily="18" charset="-127"/>
                        <a:ea typeface="유앤피플 고딕 KS" panose="02020603020101020101" pitchFamily="18" charset="-127"/>
                      </a:rPr>
                      <a:t>데이터베이스</a:t>
                    </a:r>
                  </a:p>
                </p:txBody>
              </p:sp>
            </p:grpSp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D5575270-D26F-49F3-A3E8-F6746230A2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61" b="94118" l="4636" r="97351">
                              <a14:foregroundMark x1="6623" y1="64706" x2="6623" y2="64706"/>
                              <a14:foregroundMark x1="4636" y1="71569" x2="4636" y2="71569"/>
                              <a14:foregroundMark x1="31788" y1="79412" x2="31788" y2="79412"/>
                              <a14:foregroundMark x1="31126" y1="96078" x2="31126" y2="96078"/>
                              <a14:foregroundMark x1="48344" y1="57843" x2="48344" y2="57843"/>
                              <a14:foregroundMark x1="81457" y1="63725" x2="81457" y2="63725"/>
                              <a14:foregroundMark x1="20530" y1="63725" x2="20530" y2="63725"/>
                              <a14:foregroundMark x1="48344" y1="58824" x2="48344" y2="58824"/>
                              <a14:foregroundMark x1="47020" y1="58824" x2="47020" y2="58824"/>
                              <a14:foregroundMark x1="48344" y1="57843" x2="48344" y2="57843"/>
                              <a14:foregroundMark x1="50331" y1="57843" x2="48344" y2="58824"/>
                              <a14:foregroundMark x1="46358" y1="57843" x2="47020" y2="58824"/>
                              <a14:foregroundMark x1="46358" y1="59804" x2="48344" y2="57843"/>
                              <a14:foregroundMark x1="47020" y1="56863" x2="47020" y2="56863"/>
                              <a14:foregroundMark x1="47020" y1="56863" x2="47020" y2="56863"/>
                              <a14:foregroundMark x1="47682" y1="57843" x2="47682" y2="57843"/>
                              <a14:foregroundMark x1="47682" y1="57843" x2="47682" y2="57843"/>
                              <a14:foregroundMark x1="47682" y1="57843" x2="47682" y2="57843"/>
                              <a14:foregroundMark x1="47682" y1="57843" x2="47682" y2="57843"/>
                              <a14:foregroundMark x1="47682" y1="57843" x2="47682" y2="57843"/>
                              <a14:foregroundMark x1="60265" y1="2941" x2="60265" y2="2941"/>
                              <a14:foregroundMark x1="68212" y1="12745" x2="68212" y2="12745"/>
                              <a14:foregroundMark x1="94040" y1="53922" x2="94040" y2="53922"/>
                              <a14:foregroundMark x1="94702" y1="88235" x2="94702" y2="88235"/>
                              <a14:foregroundMark x1="92053" y1="86275" x2="92053" y2="86275"/>
                              <a14:foregroundMark x1="97351" y1="86275" x2="97351" y2="86275"/>
                              <a14:foregroundMark x1="65563" y1="25490" x2="65563" y2="25490"/>
                              <a14:foregroundMark x1="67550" y1="13725" x2="67550" y2="13725"/>
                              <a14:foregroundMark x1="67550" y1="12745" x2="67550" y2="12745"/>
                              <a14:foregroundMark x1="94702" y1="55882" x2="96026" y2="57843"/>
                              <a14:foregroundMark x1="45695" y1="60784" x2="47682" y2="59804"/>
                              <a14:foregroundMark x1="47682" y1="57843" x2="47682" y2="57843"/>
                              <a14:foregroundMark x1="47682" y1="57843" x2="47682" y2="57843"/>
                              <a14:foregroundMark x1="47682" y1="57843" x2="47682" y2="57843"/>
                              <a14:foregroundMark x1="47020" y1="56863" x2="47020" y2="55882"/>
                              <a14:foregroundMark x1="47020" y1="63725" x2="47020" y2="56863"/>
                              <a14:foregroundMark x1="47020" y1="56863" x2="47020" y2="56863"/>
                              <a14:foregroundMark x1="47020" y1="56863" x2="47020" y2="56863"/>
                              <a14:foregroundMark x1="47020" y1="56863" x2="47020" y2="56863"/>
                              <a14:foregroundMark x1="47020" y1="56863" x2="47020" y2="56863"/>
                              <a14:foregroundMark x1="47020" y1="56863" x2="47020" y2="56863"/>
                              <a14:foregroundMark x1="46688" y1="56863" x2="49007" y2="55882"/>
                              <a14:foregroundMark x1="44371" y1="57843" x2="46688" y2="56863"/>
                              <a14:foregroundMark x1="64901" y1="28431" x2="64901" y2="28431"/>
                              <a14:foregroundMark x1="68874" y1="35294" x2="68874" y2="35294"/>
                              <a14:foregroundMark x1="72848" y1="44118" x2="72848" y2="44118"/>
                              <a14:foregroundMark x1="74834" y1="46078" x2="74834" y2="46078"/>
                              <a14:foregroundMark x1="91391" y1="52941" x2="91391" y2="52941"/>
                              <a14:foregroundMark x1="96026" y1="47059" x2="96026" y2="47059"/>
                              <a14:foregroundMark x1="86093" y1="37255" x2="86093" y2="37255"/>
                              <a14:backgroundMark x1="68874" y1="11765" x2="68874" y2="11765"/>
                              <a14:backgroundMark x1="68874" y1="11765" x2="68874" y2="11765"/>
                              <a14:backgroundMark x1="96026" y1="61765" x2="94543" y2="59568"/>
                              <a14:backgroundMark x1="86755" y1="50000" x2="88742" y2="51961"/>
                              <a14:backgroundMark x1="93568" y1="60701" x2="95364" y2="61765"/>
                              <a14:backgroundMark x1="41060" y1="57843" x2="43709" y2="56863"/>
                              <a14:backgroundMark x1="47020" y1="52941" x2="47020" y2="52941"/>
                              <a14:backgroundMark x1="47682" y1="53922" x2="47682" y2="53922"/>
                              <a14:backgroundMark x1="48344" y1="54902" x2="48344" y2="54902"/>
                              <a14:backgroundMark x1="45695" y1="56863" x2="45695" y2="56863"/>
                              <a14:backgroundMark x1="49669" y1="54902" x2="49669" y2="5490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42198" y="3696706"/>
                  <a:ext cx="1080000" cy="7295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46EF5B5-4EC0-417E-A3FA-A78E033191FA}"/>
                  </a:ext>
                </a:extLst>
              </p:cNvPr>
              <p:cNvGrpSpPr/>
              <p:nvPr/>
            </p:nvGrpSpPr>
            <p:grpSpPr>
              <a:xfrm>
                <a:off x="8846370" y="4081703"/>
                <a:ext cx="2016000" cy="2141403"/>
                <a:chOff x="8828784" y="4046883"/>
                <a:chExt cx="2016000" cy="214140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199D0DFA-B096-448F-A6BF-D6DDA0C0AEF6}"/>
                    </a:ext>
                  </a:extLst>
                </p:cNvPr>
                <p:cNvSpPr/>
                <p:nvPr/>
              </p:nvSpPr>
              <p:spPr>
                <a:xfrm>
                  <a:off x="8828784" y="4046883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회원 정보</a:t>
                  </a: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CFEF5FDD-E737-47F5-B7E7-A13CEE0C52C3}"/>
                    </a:ext>
                  </a:extLst>
                </p:cNvPr>
                <p:cNvSpPr/>
                <p:nvPr/>
              </p:nvSpPr>
              <p:spPr>
                <a:xfrm>
                  <a:off x="8828784" y="4616684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수강 정보</a:t>
                  </a:r>
                </a:p>
              </p:txBody>
            </p:sp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76A4A002-3005-4A99-9B36-5F43C7D2FAFF}"/>
                    </a:ext>
                  </a:extLst>
                </p:cNvPr>
                <p:cNvSpPr/>
                <p:nvPr/>
              </p:nvSpPr>
              <p:spPr>
                <a:xfrm>
                  <a:off x="8828784" y="5756286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퀴즈 정보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F5D0BB0E-FE22-41C4-A0A3-9FD72222FDCA}"/>
                    </a:ext>
                  </a:extLst>
                </p:cNvPr>
                <p:cNvSpPr/>
                <p:nvPr/>
              </p:nvSpPr>
              <p:spPr>
                <a:xfrm>
                  <a:off x="8828784" y="5186485"/>
                  <a:ext cx="2016000" cy="432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유앤피플 고딕 KS" panose="02020603020101020101" pitchFamily="18" charset="-127"/>
                      <a:ea typeface="유앤피플 고딕 KS" panose="02020603020101020101" pitchFamily="18" charset="-127"/>
                    </a:rPr>
                    <a:t>강의 정보</a:t>
                  </a: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DC4EE28-911D-4CEF-BE29-C08E35E8DE7A}"/>
                </a:ext>
              </a:extLst>
            </p:cNvPr>
            <p:cNvGrpSpPr/>
            <p:nvPr/>
          </p:nvGrpSpPr>
          <p:grpSpPr>
            <a:xfrm>
              <a:off x="1083370" y="1382394"/>
              <a:ext cx="2520000" cy="4850327"/>
              <a:chOff x="1083369" y="1391629"/>
              <a:chExt cx="2520000" cy="4850327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9DD6446-AF18-489C-92DE-0533D2AF30E0}"/>
                  </a:ext>
                </a:extLst>
              </p:cNvPr>
              <p:cNvSpPr/>
              <p:nvPr/>
            </p:nvSpPr>
            <p:spPr>
              <a:xfrm>
                <a:off x="1083369" y="1391629"/>
                <a:ext cx="2520000" cy="48503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A3D736-B7E1-4968-8FE7-D4083920B7F1}"/>
                  </a:ext>
                </a:extLst>
              </p:cNvPr>
              <p:cNvSpPr txBox="1"/>
              <p:nvPr/>
            </p:nvSpPr>
            <p:spPr>
              <a:xfrm>
                <a:off x="1652755" y="1515258"/>
                <a:ext cx="1381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클라이언트</a:t>
                </a:r>
              </a:p>
            </p:txBody>
          </p:sp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E079D283-183D-4247-9131-24D9F9539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607" b="95582" l="4750" r="95150">
                            <a14:foregroundMark x1="9900" y1="28765" x2="9900" y2="28765"/>
                            <a14:foregroundMark x1="13650" y1="26060" x2="13650" y2="26060"/>
                            <a14:foregroundMark x1="19000" y1="24707" x2="19000" y2="24707"/>
                            <a14:foregroundMark x1="25600" y1="25518" x2="25600" y2="25518"/>
                            <a14:foregroundMark x1="6800" y1="25879" x2="6800" y2="25879"/>
                            <a14:foregroundMark x1="10100" y1="43913" x2="10100" y2="43913"/>
                            <a14:foregroundMark x1="17650" y1="43372" x2="17650" y2="43372"/>
                            <a14:foregroundMark x1="21750" y1="43102" x2="28700" y2="43282"/>
                            <a14:foregroundMark x1="4750" y1="41208" x2="17350" y2="44815"/>
                            <a14:foregroundMark x1="16900" y1="95582" x2="16900" y2="95582"/>
                            <a14:foregroundMark x1="41450" y1="20469" x2="41000" y2="26601"/>
                            <a14:foregroundMark x1="48200" y1="3787" x2="48200" y2="8296"/>
                            <a14:foregroundMark x1="51150" y1="3787" x2="52350" y2="6673"/>
                            <a14:foregroundMark x1="5100" y1="48422" x2="5100" y2="55816"/>
                            <a14:foregroundMark x1="15150" y1="58702" x2="14600" y2="58702"/>
                            <a14:foregroundMark x1="14600" y1="58702" x2="14600" y2="58702"/>
                            <a14:foregroundMark x1="8950" y1="69612" x2="11500" y2="69342"/>
                            <a14:foregroundMark x1="6800" y1="59152" x2="6750" y2="79711"/>
                            <a14:foregroundMark x1="6750" y1="79711" x2="12100" y2="86745"/>
                            <a14:foregroundMark x1="72050" y1="38774" x2="81050" y2="38864"/>
                            <a14:foregroundMark x1="77900" y1="41479" x2="93950" y2="43643"/>
                            <a14:foregroundMark x1="95150" y1="59423" x2="93400" y2="64833"/>
                            <a14:foregroundMark x1="82200" y1="24436" x2="82200" y2="24436"/>
                            <a14:foregroundMark x1="88850" y1="25879" x2="88850" y2="25879"/>
                            <a14:foregroundMark x1="75600" y1="27592" x2="76050" y2="30117"/>
                            <a14:backgroundMark x1="75000" y1="22092" x2="75750" y2="225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3368" y="3391380"/>
                <a:ext cx="2160000" cy="1197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61D3898-BC16-42A6-9E9B-3400DDCBA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538" b="99462" l="0" r="99462">
                            <a14:foregroundMark x1="25269" y1="17742" x2="20968" y2="50000"/>
                            <a14:foregroundMark x1="20430" y1="28495" x2="15591" y2="70430"/>
                            <a14:foregroundMark x1="25269" y1="15054" x2="88710" y2="29570"/>
                            <a14:foregroundMark x1="88710" y1="29570" x2="90860" y2="33333"/>
                            <a14:foregroundMark x1="90860" y1="33333" x2="62903" y2="44086"/>
                            <a14:foregroundMark x1="19355" y1="13978" x2="20430" y2="73656"/>
                            <a14:foregroundMark x1="8602" y1="23656" x2="16129" y2="69892"/>
                            <a14:foregroundMark x1="12903" y1="12366" x2="65054" y2="6452"/>
                            <a14:foregroundMark x1="75269" y1="10753" x2="86559" y2="29032"/>
                            <a14:foregroundMark x1="57527" y1="40323" x2="52151" y2="66129"/>
                            <a14:foregroundMark x1="41935" y1="36559" x2="56452" y2="94624"/>
                            <a14:foregroundMark x1="3226" y1="34946" x2="8353" y2="90324"/>
                            <a14:foregroundMark x1="14516" y1="70430" x2="24731" y2="99462"/>
                            <a14:foregroundMark x1="22581" y1="84409" x2="98925" y2="87634"/>
                            <a14:foregroundMark x1="91398" y1="89247" x2="89337" y2="14551"/>
                            <a14:foregroundMark x1="72043" y1="10753" x2="89075" y2="4621"/>
                            <a14:foregroundMark x1="31720" y1="19892" x2="36022" y2="62903"/>
                            <a14:foregroundMark x1="60753" y1="60215" x2="89247" y2="77419"/>
                            <a14:foregroundMark x1="28495" y1="30645" x2="22043" y2="33333"/>
                            <a14:foregroundMark x1="20968" y1="55914" x2="35484" y2="61828"/>
                            <a14:foregroundMark x1="30645" y1="44624" x2="30645" y2="79032"/>
                            <a14:foregroundMark x1="12366" y1="77419" x2="5733" y2="92010"/>
                            <a14:foregroundMark x1="60753" y1="99462" x2="84325" y2="97170"/>
                            <a14:foregroundMark x1="1578" y1="90236" x2="1455" y2="90874"/>
                            <a14:foregroundMark x1="2133" y1="87367" x2="1823" y2="88970"/>
                            <a14:foregroundMark x1="3226" y1="81720" x2="2366" y2="86165"/>
                            <a14:foregroundMark x1="45699" y1="19355" x2="51613" y2="41398"/>
                            <a14:foregroundMark x1="37097" y1="58065" x2="23118" y2="69892"/>
                            <a14:foregroundMark x1="23118" y1="69892" x2="53763" y2="74194"/>
                            <a14:foregroundMark x1="53763" y1="74194" x2="61828" y2="74194"/>
                            <a14:foregroundMark x1="5914" y1="90323" x2="4448" y2="89956"/>
                            <a14:foregroundMark x1="8602" y1="88710" x2="4312" y2="89663"/>
                            <a14:foregroundMark x1="3322" y1="89932" x2="2151" y2="90323"/>
                            <a14:foregroundMark x1="2151" y1="90323" x2="4290" y2="92938"/>
                            <a14:foregroundMark x1="91935" y1="87097" x2="91935" y2="96774"/>
                            <a14:foregroundMark x1="87634" y1="98387" x2="14516" y2="91935"/>
                            <a14:foregroundMark x1="14516" y1="91935" x2="11290" y2="95699"/>
                            <a14:foregroundMark x1="72581" y1="95699" x2="81183" y2="98925"/>
                            <a14:foregroundMark x1="10753" y1="92473" x2="3763" y2="87097"/>
                            <a14:foregroundMark x1="3763" y1="87097" x2="4839" y2="90323"/>
                            <a14:backgroundMark x1="3763" y1="1613" x2="3763" y2="1613"/>
                            <a14:backgroundMark x1="2151" y1="4839" x2="2151" y2="4839"/>
                            <a14:backgroundMark x1="2151" y1="3226" x2="2151" y2="3226"/>
                            <a14:backgroundMark x1="2151" y1="3226" x2="3763" y2="3226"/>
                            <a14:backgroundMark x1="2688" y1="5376" x2="3763" y2="4839"/>
                            <a14:backgroundMark x1="1075" y1="1613" x2="1075" y2="6452"/>
                            <a14:backgroundMark x1="95161" y1="2688" x2="99462" y2="4839"/>
                            <a14:backgroundMark x1="95161" y1="2688" x2="93548" y2="1613"/>
                            <a14:backgroundMark x1="93548" y1="1613" x2="93548" y2="1613"/>
                            <a14:backgroundMark x1="96237" y1="4301" x2="94086" y2="1613"/>
                            <a14:backgroundMark x1="91935" y1="1613" x2="95699" y2="3763"/>
                            <a14:backgroundMark x1="95162" y1="96774" x2="96237" y2="97849"/>
                            <a14:backgroundMark x1="96237" y1="97849" x2="98387" y2="96774"/>
                            <a14:backgroundMark x1="98263" y1="96774" x2="97849" y2="99462"/>
                            <a14:backgroundMark x1="0" y1="95699" x2="1613" y2="97849"/>
                            <a14:backgroundMark x1="4301" y1="98387" x2="538" y2="92473"/>
                            <a14:backgroundMark x1="8602" y1="98925" x2="6989" y2="97849"/>
                            <a14:backgroundMark x1="538" y1="93548" x2="0" y2="91935"/>
                            <a14:backgroundMark x1="3226" y1="95699" x2="1337" y2="91450"/>
                            <a14:backgroundMark x1="1075" y1="94624" x2="0" y2="913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2723" y="477455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0BF70ED-8E36-41BD-8D0C-E4ADBB0A7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51" b="97849" l="2151" r="93011">
                            <a14:foregroundMark x1="47849" y1="32258" x2="51075" y2="34946"/>
                            <a14:foregroundMark x1="54301" y1="10215" x2="60215" y2="17742"/>
                            <a14:foregroundMark x1="53763" y1="5914" x2="53763" y2="5914"/>
                            <a14:foregroundMark x1="54839" y1="2151" x2="54839" y2="2151"/>
                            <a14:foregroundMark x1="9677" y1="85484" x2="9677" y2="85484"/>
                            <a14:foregroundMark x1="11290" y1="77957" x2="11290" y2="77957"/>
                            <a14:foregroundMark x1="20968" y1="77419" x2="20968" y2="77419"/>
                            <a14:foregroundMark x1="25269" y1="75806" x2="29032" y2="75806"/>
                            <a14:foregroundMark x1="39247" y1="82258" x2="39247" y2="87097"/>
                            <a14:foregroundMark x1="24731" y1="91398" x2="29570" y2="91935"/>
                            <a14:foregroundMark x1="55914" y1="82796" x2="55914" y2="82796"/>
                            <a14:foregroundMark x1="71505" y1="82258" x2="71505" y2="82258"/>
                            <a14:foregroundMark x1="71505" y1="82258" x2="71505" y2="82258"/>
                            <a14:foregroundMark x1="83333" y1="86022" x2="83333" y2="86022"/>
                            <a14:foregroundMark x1="83333" y1="86022" x2="83333" y2="86022"/>
                            <a14:foregroundMark x1="93011" y1="77419" x2="93011" y2="77419"/>
                            <a14:foregroundMark x1="93011" y1="77419" x2="93011" y2="77419"/>
                            <a14:foregroundMark x1="8602" y1="93548" x2="8602" y2="93548"/>
                            <a14:foregroundMark x1="2688" y1="97849" x2="2688" y2="97849"/>
                            <a14:foregroundMark x1="4301" y1="97849" x2="4301" y2="97849"/>
                            <a14:foregroundMark x1="3763" y1="97312" x2="3763" y2="97312"/>
                            <a14:foregroundMark x1="3763" y1="97312" x2="3763" y2="97312"/>
                            <a14:foregroundMark x1="2688" y1="97312" x2="7527" y2="97312"/>
                            <a14:backgroundMark x1="1613" y1="95699" x2="1613" y2="97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75912" y="477455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" name="그래픽 6" descr="인터넷">
                <a:extLst>
                  <a:ext uri="{FF2B5EF4-FFF2-40B4-BE49-F238E27FC236}">
                    <a16:creationId xmlns:a16="http://schemas.microsoft.com/office/drawing/2014/main" id="{2A6D32F7-A000-4DF8-8C93-8431BF576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86172" y="2023144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17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C3AB4F5-2AC2-4DCD-BAA8-DB7CC98B8BB9}"/>
              </a:ext>
            </a:extLst>
          </p:cNvPr>
          <p:cNvGrpSpPr/>
          <p:nvPr/>
        </p:nvGrpSpPr>
        <p:grpSpPr>
          <a:xfrm>
            <a:off x="906496" y="3211588"/>
            <a:ext cx="1103243" cy="1207896"/>
            <a:chOff x="1154294" y="2971800"/>
            <a:chExt cx="1103243" cy="1207896"/>
          </a:xfrm>
        </p:grpSpPr>
        <p:pic>
          <p:nvPicPr>
            <p:cNvPr id="5" name="그래픽 4" descr="사용자">
              <a:extLst>
                <a:ext uri="{FF2B5EF4-FFF2-40B4-BE49-F238E27FC236}">
                  <a16:creationId xmlns:a16="http://schemas.microsoft.com/office/drawing/2014/main" id="{C08052EF-940C-48D4-8042-98C0E57AE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8716" y="297180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80681-802A-4580-BFE6-5D71504A6C39}"/>
                </a:ext>
              </a:extLst>
            </p:cNvPr>
            <p:cNvSpPr txBox="1"/>
            <p:nvPr/>
          </p:nvSpPr>
          <p:spPr>
            <a:xfrm>
              <a:off x="1154294" y="3810364"/>
              <a:ext cx="1103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4"/>
                  </a:solidFill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학습자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3F68238-DB6F-473F-B6E5-180591723BBD}"/>
              </a:ext>
            </a:extLst>
          </p:cNvPr>
          <p:cNvGrpSpPr/>
          <p:nvPr/>
        </p:nvGrpSpPr>
        <p:grpSpPr>
          <a:xfrm>
            <a:off x="10086924" y="3211588"/>
            <a:ext cx="1103243" cy="1207896"/>
            <a:chOff x="10144404" y="3035488"/>
            <a:chExt cx="1103243" cy="1207896"/>
          </a:xfrm>
        </p:grpSpPr>
        <p:pic>
          <p:nvPicPr>
            <p:cNvPr id="7" name="그래픽 6" descr="사용자">
              <a:extLst>
                <a:ext uri="{FF2B5EF4-FFF2-40B4-BE49-F238E27FC236}">
                  <a16:creationId xmlns:a16="http://schemas.microsoft.com/office/drawing/2014/main" id="{FBBA1461-6B41-4065-BE7A-32B94007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8826" y="30354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45D340-D19D-4D9E-A939-7937E942A69A}"/>
                </a:ext>
              </a:extLst>
            </p:cNvPr>
            <p:cNvSpPr txBox="1"/>
            <p:nvPr/>
          </p:nvSpPr>
          <p:spPr>
            <a:xfrm>
              <a:off x="10144404" y="3874052"/>
              <a:ext cx="1103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accent5"/>
                  </a:solidFill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교수자</a:t>
              </a:r>
              <a:endParaRPr lang="ko-KR" altLang="en-US" dirty="0">
                <a:solidFill>
                  <a:schemeClr val="accent5"/>
                </a:solidFill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1A3DCA-D0FD-48B1-B4F0-8C9AFBF49C24}"/>
              </a:ext>
            </a:extLst>
          </p:cNvPr>
          <p:cNvSpPr/>
          <p:nvPr/>
        </p:nvSpPr>
        <p:spPr>
          <a:xfrm>
            <a:off x="4735220" y="2203308"/>
            <a:ext cx="2606461" cy="32244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유앤피플 고딕 KS" panose="02020603020101020101" pitchFamily="18" charset="-127"/>
                <a:ea typeface="유앤피플 고딕 KS" panose="02020603020101020101" pitchFamily="18" charset="-127"/>
              </a:rPr>
              <a:t>학습 관리 시스템</a:t>
            </a:r>
          </a:p>
        </p:txBody>
      </p:sp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A28B90AF-118E-42D8-A3AC-C74A827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322557-E16D-40F4-9113-1A9ECBD9E985}"/>
              </a:ext>
            </a:extLst>
          </p:cNvPr>
          <p:cNvGrpSpPr/>
          <p:nvPr/>
        </p:nvGrpSpPr>
        <p:grpSpPr>
          <a:xfrm>
            <a:off x="7543106" y="2696052"/>
            <a:ext cx="2342392" cy="2210400"/>
            <a:chOff x="7548047" y="2240427"/>
            <a:chExt cx="2342392" cy="222479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96A33E-9C4D-4E27-A34F-E3C1741779EB}"/>
                </a:ext>
              </a:extLst>
            </p:cNvPr>
            <p:cNvGrpSpPr/>
            <p:nvPr/>
          </p:nvGrpSpPr>
          <p:grpSpPr>
            <a:xfrm>
              <a:off x="7548047" y="2855148"/>
              <a:ext cx="2342392" cy="370324"/>
              <a:chOff x="7971264" y="2185649"/>
              <a:chExt cx="2339611" cy="37032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CE33F4-2585-4DC8-95A7-7A9430C67F99}"/>
                  </a:ext>
                </a:extLst>
              </p:cNvPr>
              <p:cNvSpPr txBox="1"/>
              <p:nvPr/>
            </p:nvSpPr>
            <p:spPr>
              <a:xfrm>
                <a:off x="7971264" y="2185649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등록</a:t>
                </a: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D4D93F2-49D4-4ED5-9533-0FD95F17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45211" y="2555973"/>
                <a:ext cx="219171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09076A1-1358-4B06-A9FB-EFD3DC424EA5}"/>
                </a:ext>
              </a:extLst>
            </p:cNvPr>
            <p:cNvGrpSpPr/>
            <p:nvPr/>
          </p:nvGrpSpPr>
          <p:grpSpPr>
            <a:xfrm>
              <a:off x="7548047" y="4084590"/>
              <a:ext cx="2342392" cy="380634"/>
              <a:chOff x="8034937" y="3312614"/>
              <a:chExt cx="2339611" cy="3806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F50CAF-BEAC-486B-A36E-E6280A06B76C}"/>
                  </a:ext>
                </a:extLst>
              </p:cNvPr>
              <p:cNvSpPr txBox="1"/>
              <p:nvPr/>
            </p:nvSpPr>
            <p:spPr>
              <a:xfrm>
                <a:off x="8034937" y="3312614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퀴즈 출제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494F20E-1D8C-40DD-9F54-ABF22483EC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74782" y="3693248"/>
                <a:ext cx="219171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0D54CBB-3A7A-4F3C-917A-3FCCBCC5DD37}"/>
                </a:ext>
              </a:extLst>
            </p:cNvPr>
            <p:cNvGrpSpPr/>
            <p:nvPr/>
          </p:nvGrpSpPr>
          <p:grpSpPr>
            <a:xfrm>
              <a:off x="7548047" y="2240427"/>
              <a:ext cx="2342392" cy="370820"/>
              <a:chOff x="7677012" y="2107269"/>
              <a:chExt cx="2339611" cy="37082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BBCBAC-3803-45A5-9816-AC4E88110DF5}"/>
                  </a:ext>
                </a:extLst>
              </p:cNvPr>
              <p:cNvSpPr txBox="1"/>
              <p:nvPr/>
            </p:nvSpPr>
            <p:spPr>
              <a:xfrm>
                <a:off x="7677012" y="2107269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회원가입</a:t>
                </a:r>
                <a:r>
                  <a:rPr lang="en-US" altLang="ko-KR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, </a:t>
                </a:r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로그인</a:t>
                </a: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49E5EF0-538B-4AAC-96C0-878E5DC57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0959" y="2478089"/>
                <a:ext cx="219171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D9C0D3A-869B-4083-B202-DD492B61CF18}"/>
                </a:ext>
              </a:extLst>
            </p:cNvPr>
            <p:cNvGrpSpPr/>
            <p:nvPr/>
          </p:nvGrpSpPr>
          <p:grpSpPr>
            <a:xfrm>
              <a:off x="7548047" y="3469869"/>
              <a:ext cx="2342392" cy="369332"/>
              <a:chOff x="7623322" y="3450785"/>
              <a:chExt cx="2339611" cy="36933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DF9075-6483-4870-9238-F225262E23BA}"/>
                  </a:ext>
                </a:extLst>
              </p:cNvPr>
              <p:cNvSpPr txBox="1"/>
              <p:nvPr/>
            </p:nvSpPr>
            <p:spPr>
              <a:xfrm>
                <a:off x="7623322" y="3450785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학습자 정보 확인</a:t>
                </a: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7A141090-44AD-4A66-BD75-B37681B0C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7269" y="3814744"/>
                <a:ext cx="219171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제목 1">
            <a:extLst>
              <a:ext uri="{FF2B5EF4-FFF2-40B4-BE49-F238E27FC236}">
                <a16:creationId xmlns:a16="http://schemas.microsoft.com/office/drawing/2014/main" id="{C32F20FC-6170-4EFC-98CB-530D1B70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시나리오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92F02C-ED54-433E-B89C-E35A09AD1819}"/>
              </a:ext>
            </a:extLst>
          </p:cNvPr>
          <p:cNvGrpSpPr/>
          <p:nvPr/>
        </p:nvGrpSpPr>
        <p:grpSpPr>
          <a:xfrm>
            <a:off x="2122361" y="2710223"/>
            <a:ext cx="2500237" cy="2210626"/>
            <a:chOff x="2080092" y="2554595"/>
            <a:chExt cx="2500237" cy="221062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134E9F-4116-470A-9FBA-E690ABE197DD}"/>
                </a:ext>
              </a:extLst>
            </p:cNvPr>
            <p:cNvGrpSpPr/>
            <p:nvPr/>
          </p:nvGrpSpPr>
          <p:grpSpPr>
            <a:xfrm>
              <a:off x="2080092" y="2554595"/>
              <a:ext cx="2500237" cy="369332"/>
              <a:chOff x="2060899" y="2099521"/>
              <a:chExt cx="2339611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3DE3D9-28C1-42BF-8EEA-65218FD4ECE8}"/>
                  </a:ext>
                </a:extLst>
              </p:cNvPr>
              <p:cNvSpPr txBox="1"/>
              <p:nvPr/>
            </p:nvSpPr>
            <p:spPr>
              <a:xfrm>
                <a:off x="2060899" y="2099521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회원가입</a:t>
                </a:r>
                <a:r>
                  <a:rPr lang="en-US" altLang="ko-KR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, </a:t>
                </a:r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로그인</a:t>
                </a: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985DDAE-D317-4ADE-95A4-525CDDD04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3245" y="2468853"/>
                <a:ext cx="205491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AB63AC8-BBA7-4B26-B625-6E890F4BF4F9}"/>
                </a:ext>
              </a:extLst>
            </p:cNvPr>
            <p:cNvGrpSpPr/>
            <p:nvPr/>
          </p:nvGrpSpPr>
          <p:grpSpPr>
            <a:xfrm>
              <a:off x="2080092" y="3161805"/>
              <a:ext cx="2500237" cy="369332"/>
              <a:chOff x="2060899" y="2676349"/>
              <a:chExt cx="2339611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AC20A-F84E-4B94-9D1C-4988199A6341}"/>
                  </a:ext>
                </a:extLst>
              </p:cNvPr>
              <p:cNvSpPr txBox="1"/>
              <p:nvPr/>
            </p:nvSpPr>
            <p:spPr>
              <a:xfrm>
                <a:off x="2060899" y="2676349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수강 신청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BA874685-F1A6-401B-B5F8-0A103FA4A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023" y="3040632"/>
                <a:ext cx="205491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30F431C-428E-4447-AD87-F61E662E937C}"/>
                </a:ext>
              </a:extLst>
            </p:cNvPr>
            <p:cNvGrpSpPr/>
            <p:nvPr/>
          </p:nvGrpSpPr>
          <p:grpSpPr>
            <a:xfrm>
              <a:off x="2080092" y="4395889"/>
              <a:ext cx="2500237" cy="369332"/>
              <a:chOff x="2060899" y="4588529"/>
              <a:chExt cx="2339611" cy="3693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E9F2ED-5504-4DB5-BF4B-979E84895D05}"/>
                  </a:ext>
                </a:extLst>
              </p:cNvPr>
              <p:cNvSpPr txBox="1"/>
              <p:nvPr/>
            </p:nvSpPr>
            <p:spPr>
              <a:xfrm>
                <a:off x="2060899" y="4588529"/>
                <a:ext cx="2339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퀴즈 답안 제출</a:t>
                </a: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3111AA12-185A-49F6-9512-E55FA2E02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3245" y="4957861"/>
                <a:ext cx="2054919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2CD049-2A94-4B71-A81E-C9BFB515A9E9}"/>
                </a:ext>
              </a:extLst>
            </p:cNvPr>
            <p:cNvGrpSpPr/>
            <p:nvPr/>
          </p:nvGrpSpPr>
          <p:grpSpPr>
            <a:xfrm>
              <a:off x="2080092" y="3751597"/>
              <a:ext cx="2500237" cy="370730"/>
              <a:chOff x="2070210" y="3751597"/>
              <a:chExt cx="2500237" cy="3707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0FADE-6A84-455F-BFA4-00071E3B433A}"/>
                  </a:ext>
                </a:extLst>
              </p:cNvPr>
              <p:cNvSpPr txBox="1"/>
              <p:nvPr/>
            </p:nvSpPr>
            <p:spPr>
              <a:xfrm>
                <a:off x="2070210" y="3751597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강의영상 시청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86DFEA2-FEC0-4400-8DAB-118425822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3167" y="4122327"/>
                <a:ext cx="219432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84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A28B90AF-118E-42D8-A3AC-C74A827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C32F20FC-6170-4EFC-98CB-530D1B70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시나리오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(</a:t>
            </a:r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학습자 화면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)</a:t>
            </a:r>
            <a:endParaRPr lang="ko-KR" altLang="en-US" dirty="0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99B78C3A-AB5D-487C-82BD-446F2DFDD541}"/>
              </a:ext>
            </a:extLst>
          </p:cNvPr>
          <p:cNvGrpSpPr/>
          <p:nvPr/>
        </p:nvGrpSpPr>
        <p:grpSpPr>
          <a:xfrm>
            <a:off x="838200" y="1488866"/>
            <a:ext cx="3594540" cy="2441677"/>
            <a:chOff x="1045517" y="1701302"/>
            <a:chExt cx="3594540" cy="2441677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FC85A139-53F7-4A07-893F-2119F1CC64EF}"/>
                </a:ext>
              </a:extLst>
            </p:cNvPr>
            <p:cNvGrpSpPr/>
            <p:nvPr/>
          </p:nvGrpSpPr>
          <p:grpSpPr>
            <a:xfrm>
              <a:off x="1045517" y="1701302"/>
              <a:ext cx="3594540" cy="2441677"/>
              <a:chOff x="3289736" y="2435858"/>
              <a:chExt cx="3594540" cy="2441677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346401B-E81A-49C5-9498-96F3E36BDA54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567EEA2-72CE-4654-8F3B-D630A61F7D7A}"/>
                  </a:ext>
                </a:extLst>
              </p:cNvPr>
              <p:cNvSpPr txBox="1"/>
              <p:nvPr/>
            </p:nvSpPr>
            <p:spPr>
              <a:xfrm>
                <a:off x="3902127" y="2435858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수강 신청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567523-878D-4861-84FF-D7EAD3E34095}"/>
                  </a:ext>
                </a:extLst>
              </p:cNvPr>
              <p:cNvSpPr txBox="1"/>
              <p:nvPr/>
            </p:nvSpPr>
            <p:spPr>
              <a:xfrm>
                <a:off x="3300772" y="3505820"/>
                <a:ext cx="1240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개설 강의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0A1B00D-BEA5-499F-8D89-C6835480BDA7}"/>
                  </a:ext>
                </a:extLst>
              </p:cNvPr>
              <p:cNvSpPr txBox="1"/>
              <p:nvPr/>
            </p:nvSpPr>
            <p:spPr>
              <a:xfrm>
                <a:off x="5454871" y="2919500"/>
                <a:ext cx="1429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User1</a:t>
                </a:r>
                <a:endPara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29C4B1A5-A13F-4855-B516-7043019FBD10}"/>
                  </a:ext>
                </a:extLst>
              </p:cNvPr>
              <p:cNvGrpSpPr/>
              <p:nvPr/>
            </p:nvGrpSpPr>
            <p:grpSpPr>
              <a:xfrm>
                <a:off x="3432106" y="3804969"/>
                <a:ext cx="3246736" cy="935759"/>
                <a:chOff x="3447393" y="3853111"/>
                <a:chExt cx="3246736" cy="935759"/>
              </a:xfrm>
            </p:grpSpPr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6D6DFE8B-E5CC-457A-B07E-F477D525C47E}"/>
                    </a:ext>
                  </a:extLst>
                </p:cNvPr>
                <p:cNvSpPr/>
                <p:nvPr/>
              </p:nvSpPr>
              <p:spPr>
                <a:xfrm>
                  <a:off x="3447393" y="3853112"/>
                  <a:ext cx="746235" cy="9357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D0FADA45-EDAC-40A2-81AD-05583382BD8C}"/>
                    </a:ext>
                  </a:extLst>
                </p:cNvPr>
                <p:cNvSpPr/>
                <p:nvPr/>
              </p:nvSpPr>
              <p:spPr>
                <a:xfrm>
                  <a:off x="4280893" y="3853111"/>
                  <a:ext cx="746235" cy="9270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C5E36D48-0F36-4E13-9B3F-9F2E131F9AAA}"/>
                    </a:ext>
                  </a:extLst>
                </p:cNvPr>
                <p:cNvSpPr/>
                <p:nvPr/>
              </p:nvSpPr>
              <p:spPr>
                <a:xfrm>
                  <a:off x="5114393" y="3853111"/>
                  <a:ext cx="746235" cy="9270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10CDEAF0-4416-4798-A099-C9EAAAA17AFA}"/>
                    </a:ext>
                  </a:extLst>
                </p:cNvPr>
                <p:cNvSpPr/>
                <p:nvPr/>
              </p:nvSpPr>
              <p:spPr>
                <a:xfrm>
                  <a:off x="5947894" y="3853112"/>
                  <a:ext cx="746235" cy="9357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397BCA0-7735-4D12-A324-73208005137D}"/>
                  </a:ext>
                </a:extLst>
              </p:cNvPr>
              <p:cNvSpPr txBox="1"/>
              <p:nvPr/>
            </p:nvSpPr>
            <p:spPr>
              <a:xfrm>
                <a:off x="3404672" y="3916164"/>
                <a:ext cx="809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1</a:t>
                </a:r>
              </a:p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정보</a:t>
                </a:r>
                <a:endPara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71B323C-11EA-4FE4-9960-3647C1221DED}"/>
                  </a:ext>
                </a:extLst>
              </p:cNvPr>
              <p:cNvSpPr/>
              <p:nvPr/>
            </p:nvSpPr>
            <p:spPr>
              <a:xfrm>
                <a:off x="3432768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신청하기</a:t>
                </a: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0234ED4-871E-435F-B5BD-88D21E6B2171}"/>
                  </a:ext>
                </a:extLst>
              </p:cNvPr>
              <p:cNvSpPr/>
              <p:nvPr/>
            </p:nvSpPr>
            <p:spPr>
              <a:xfrm>
                <a:off x="4266429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신청하기</a:t>
                </a: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9F16A52-0F11-487D-89FC-5AC96EF4FB7F}"/>
                  </a:ext>
                </a:extLst>
              </p:cNvPr>
              <p:cNvSpPr/>
              <p:nvPr/>
            </p:nvSpPr>
            <p:spPr>
              <a:xfrm>
                <a:off x="5100090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신청하기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A6CC822-2E14-4D18-ADA5-4D9CA7DB7BD4}"/>
                  </a:ext>
                </a:extLst>
              </p:cNvPr>
              <p:cNvSpPr/>
              <p:nvPr/>
            </p:nvSpPr>
            <p:spPr>
              <a:xfrm>
                <a:off x="5933750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신청하기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47D6408-848B-40DD-9EAC-90CFFB2FC2BD}"/>
                </a:ext>
              </a:extLst>
            </p:cNvPr>
            <p:cNvSpPr txBox="1"/>
            <p:nvPr/>
          </p:nvSpPr>
          <p:spPr>
            <a:xfrm>
              <a:off x="1987262" y="3176155"/>
              <a:ext cx="809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</a:t>
              </a:r>
            </a:p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 정보</a:t>
              </a:r>
              <a:endParaRPr lang="en-US" altLang="ko-KR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7F30EC1-5ACC-43DE-B8A7-58EAFDD31936}"/>
                </a:ext>
              </a:extLst>
            </p:cNvPr>
            <p:cNvSpPr txBox="1"/>
            <p:nvPr/>
          </p:nvSpPr>
          <p:spPr>
            <a:xfrm>
              <a:off x="2831560" y="3176155"/>
              <a:ext cx="809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3</a:t>
              </a:r>
            </a:p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 정보</a:t>
              </a:r>
              <a:endParaRPr lang="en-US" altLang="ko-KR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C857F79-4F96-4AC5-A11E-65D96C7BEF53}"/>
                </a:ext>
              </a:extLst>
            </p:cNvPr>
            <p:cNvSpPr txBox="1"/>
            <p:nvPr/>
          </p:nvSpPr>
          <p:spPr>
            <a:xfrm>
              <a:off x="3679366" y="3176155"/>
              <a:ext cx="809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4</a:t>
              </a:r>
            </a:p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 정보</a:t>
              </a:r>
              <a:endParaRPr lang="en-US" altLang="ko-KR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A4C3E41-6223-470B-8791-50157D9C027E}"/>
              </a:ext>
            </a:extLst>
          </p:cNvPr>
          <p:cNvGrpSpPr/>
          <p:nvPr/>
        </p:nvGrpSpPr>
        <p:grpSpPr>
          <a:xfrm>
            <a:off x="4091898" y="2378485"/>
            <a:ext cx="3739051" cy="2441677"/>
            <a:chOff x="7555899" y="1622587"/>
            <a:chExt cx="3739051" cy="2441677"/>
          </a:xfrm>
        </p:grpSpPr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497A95F5-99CA-411F-A4CF-C23E25E57864}"/>
                </a:ext>
              </a:extLst>
            </p:cNvPr>
            <p:cNvGrpSpPr/>
            <p:nvPr/>
          </p:nvGrpSpPr>
          <p:grpSpPr>
            <a:xfrm>
              <a:off x="7555899" y="1622587"/>
              <a:ext cx="3531476" cy="2441677"/>
              <a:chOff x="3289736" y="2435858"/>
              <a:chExt cx="3531476" cy="2441677"/>
            </a:xfrm>
          </p:grpSpPr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035C7C10-66BF-446A-BA18-458FD20E3DBE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F827F5F1-AA36-4794-8BD2-6CF1F869F185}"/>
                  </a:ext>
                </a:extLst>
              </p:cNvPr>
              <p:cNvSpPr txBox="1"/>
              <p:nvPr/>
            </p:nvSpPr>
            <p:spPr>
              <a:xfrm>
                <a:off x="3902127" y="2435858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강의영상 시청</a:t>
                </a: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5FC40375-DBDF-4BAE-9E92-E5B123EFCE56}"/>
                  </a:ext>
                </a:extLst>
              </p:cNvPr>
              <p:cNvSpPr/>
              <p:nvPr/>
            </p:nvSpPr>
            <p:spPr>
              <a:xfrm>
                <a:off x="4190266" y="3196716"/>
                <a:ext cx="1818939" cy="8950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AFFF6CD-531F-4180-B0AC-F6B4BDEF3144}"/>
                  </a:ext>
                </a:extLst>
              </p:cNvPr>
              <p:cNvSpPr txBox="1"/>
              <p:nvPr/>
            </p:nvSpPr>
            <p:spPr>
              <a:xfrm>
                <a:off x="3367452" y="4251773"/>
                <a:ext cx="8228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1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정보</a:t>
                </a: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8923F33-A593-4145-8E63-DE4C0A95E51E}"/>
                </a:ext>
              </a:extLst>
            </p:cNvPr>
            <p:cNvSpPr txBox="1"/>
            <p:nvPr/>
          </p:nvSpPr>
          <p:spPr>
            <a:xfrm>
              <a:off x="8873579" y="2934596"/>
              <a:ext cx="99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 비디오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9FF645-C816-41DD-BBAA-F50A20C186DE}"/>
                </a:ext>
              </a:extLst>
            </p:cNvPr>
            <p:cNvSpPr txBox="1"/>
            <p:nvPr/>
          </p:nvSpPr>
          <p:spPr>
            <a:xfrm>
              <a:off x="9865545" y="2087630"/>
              <a:ext cx="1429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FAB50171-7690-4747-870E-98D072FC952F}"/>
                </a:ext>
              </a:extLst>
            </p:cNvPr>
            <p:cNvSpPr/>
            <p:nvPr/>
          </p:nvSpPr>
          <p:spPr>
            <a:xfrm>
              <a:off x="10079421" y="3635538"/>
              <a:ext cx="684628" cy="264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퀴즈</a:t>
              </a:r>
              <a:endParaRPr lang="ko-KR" altLang="en-US" sz="1100" dirty="0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E2E41355-584D-495C-9387-F4105EF708A8}"/>
              </a:ext>
            </a:extLst>
          </p:cNvPr>
          <p:cNvGrpSpPr/>
          <p:nvPr/>
        </p:nvGrpSpPr>
        <p:grpSpPr>
          <a:xfrm>
            <a:off x="7490106" y="3740701"/>
            <a:ext cx="3720662" cy="2441677"/>
            <a:chOff x="4298730" y="4124790"/>
            <a:chExt cx="3720662" cy="2441677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60C5EB3D-C87E-4139-BBE9-3674091304C0}"/>
                </a:ext>
              </a:extLst>
            </p:cNvPr>
            <p:cNvGrpSpPr/>
            <p:nvPr/>
          </p:nvGrpSpPr>
          <p:grpSpPr>
            <a:xfrm>
              <a:off x="4298730" y="4124790"/>
              <a:ext cx="3720662" cy="2441677"/>
              <a:chOff x="3289736" y="2435858"/>
              <a:chExt cx="3720662" cy="2441677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4B8B7519-4CC7-4001-BB79-62F29BB18631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C18DB4-4A40-49D9-BBCB-FD35967087F8}"/>
                  </a:ext>
                </a:extLst>
              </p:cNvPr>
              <p:cNvSpPr txBox="1"/>
              <p:nvPr/>
            </p:nvSpPr>
            <p:spPr>
              <a:xfrm>
                <a:off x="3902127" y="2435858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퀴즈 답안 제출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58FEB8E-601D-4D2B-B957-06764DB02517}"/>
                  </a:ext>
                </a:extLst>
              </p:cNvPr>
              <p:cNvSpPr txBox="1"/>
              <p:nvPr/>
            </p:nvSpPr>
            <p:spPr>
              <a:xfrm>
                <a:off x="5580993" y="2919500"/>
                <a:ext cx="1429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User1</a:t>
                </a:r>
                <a:endPara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280E40F-0CE2-49C8-BCEB-AD37FF02E7C0}"/>
                  </a:ext>
                </a:extLst>
              </p:cNvPr>
              <p:cNvSpPr txBox="1"/>
              <p:nvPr/>
            </p:nvSpPr>
            <p:spPr>
              <a:xfrm>
                <a:off x="3525661" y="3196499"/>
                <a:ext cx="511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퀴즈</a:t>
                </a:r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81F5C8F-77F7-48D0-8379-44875098D836}"/>
                </a:ext>
              </a:extLst>
            </p:cNvPr>
            <p:cNvSpPr txBox="1"/>
            <p:nvPr/>
          </p:nvSpPr>
          <p:spPr>
            <a:xfrm>
              <a:off x="4531751" y="5158214"/>
              <a:ext cx="1204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1</a:t>
              </a:r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번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. </a:t>
              </a:r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문제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2A67BDB-8FD5-44FD-A22A-CA81EDF96743}"/>
                </a:ext>
              </a:extLst>
            </p:cNvPr>
            <p:cNvSpPr txBox="1"/>
            <p:nvPr/>
          </p:nvSpPr>
          <p:spPr>
            <a:xfrm>
              <a:off x="4531751" y="6087573"/>
              <a:ext cx="1049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</a:t>
              </a:r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번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. </a:t>
              </a:r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문제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8C27B0A-4526-4832-8B90-6DCC10836420}"/>
                </a:ext>
              </a:extLst>
            </p:cNvPr>
            <p:cNvSpPr txBox="1"/>
            <p:nvPr/>
          </p:nvSpPr>
          <p:spPr>
            <a:xfrm>
              <a:off x="4531751" y="5371724"/>
              <a:ext cx="629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보기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A96BFE2-C761-4D5A-A7C3-B64D44C689D4}"/>
                </a:ext>
              </a:extLst>
            </p:cNvPr>
            <p:cNvSpPr txBox="1"/>
            <p:nvPr/>
          </p:nvSpPr>
          <p:spPr>
            <a:xfrm>
              <a:off x="4531751" y="5524124"/>
              <a:ext cx="629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보기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B20EAB6-14A8-4A0E-8052-5ABB375CCA0B}"/>
                </a:ext>
              </a:extLst>
            </p:cNvPr>
            <p:cNvSpPr txBox="1"/>
            <p:nvPr/>
          </p:nvSpPr>
          <p:spPr>
            <a:xfrm>
              <a:off x="4531751" y="5676524"/>
              <a:ext cx="629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보기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3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BD07AE8-17F0-49D1-82A7-C2D0BC3029A8}"/>
                </a:ext>
              </a:extLst>
            </p:cNvPr>
            <p:cNvSpPr txBox="1"/>
            <p:nvPr/>
          </p:nvSpPr>
          <p:spPr>
            <a:xfrm>
              <a:off x="4531751" y="5828924"/>
              <a:ext cx="629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보기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4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1CA6BE2-C39A-4354-B527-622FE849E95C}"/>
                </a:ext>
              </a:extLst>
            </p:cNvPr>
            <p:cNvSpPr/>
            <p:nvPr/>
          </p:nvSpPr>
          <p:spPr>
            <a:xfrm>
              <a:off x="6542469" y="4943700"/>
              <a:ext cx="1118623" cy="29171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답안 제출하기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A28B90AF-118E-42D8-A3AC-C74A827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AEE7-1D2C-4C68-87AB-3AC4098F0F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C32F20FC-6170-4EFC-98CB-530D1B70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시나리오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(</a:t>
            </a:r>
            <a:r>
              <a:rPr lang="ko-KR" altLang="en-US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교수자</a:t>
            </a:r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 화면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A4273F-6747-4413-82CE-C927E65C4ABE}"/>
              </a:ext>
            </a:extLst>
          </p:cNvPr>
          <p:cNvGrpSpPr/>
          <p:nvPr/>
        </p:nvGrpSpPr>
        <p:grpSpPr>
          <a:xfrm>
            <a:off x="1045517" y="1455217"/>
            <a:ext cx="3594540" cy="2441677"/>
            <a:chOff x="1045517" y="1701302"/>
            <a:chExt cx="3594540" cy="244167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C3D612-76EE-465C-AB5C-9104EAFE400F}"/>
                </a:ext>
              </a:extLst>
            </p:cNvPr>
            <p:cNvGrpSpPr/>
            <p:nvPr/>
          </p:nvGrpSpPr>
          <p:grpSpPr>
            <a:xfrm>
              <a:off x="1045517" y="1701302"/>
              <a:ext cx="3594540" cy="2441677"/>
              <a:chOff x="3289736" y="2435858"/>
              <a:chExt cx="3594540" cy="244167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E6A58B7-4D10-465D-B3CF-512F45466F85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0D6CE8-B982-4250-A52B-54A22700616F}"/>
                  </a:ext>
                </a:extLst>
              </p:cNvPr>
              <p:cNvSpPr txBox="1"/>
              <p:nvPr/>
            </p:nvSpPr>
            <p:spPr>
              <a:xfrm>
                <a:off x="3902127" y="2435858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메인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09C71E-8077-4D1D-9B8A-5187330D34D4}"/>
                  </a:ext>
                </a:extLst>
              </p:cNvPr>
              <p:cNvSpPr txBox="1"/>
              <p:nvPr/>
            </p:nvSpPr>
            <p:spPr>
              <a:xfrm>
                <a:off x="3300772" y="3505820"/>
                <a:ext cx="1240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개설 강의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B7A022-7A76-4CE9-B74A-AFF69F3FBC50}"/>
                  </a:ext>
                </a:extLst>
              </p:cNvPr>
              <p:cNvSpPr txBox="1"/>
              <p:nvPr/>
            </p:nvSpPr>
            <p:spPr>
              <a:xfrm>
                <a:off x="5454871" y="2919500"/>
                <a:ext cx="1429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User2</a:t>
                </a:r>
                <a:endPara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E328B21-5EC0-4F0B-A437-5F9F0F5568E9}"/>
                  </a:ext>
                </a:extLst>
              </p:cNvPr>
              <p:cNvGrpSpPr/>
              <p:nvPr/>
            </p:nvGrpSpPr>
            <p:grpSpPr>
              <a:xfrm>
                <a:off x="3432106" y="3804969"/>
                <a:ext cx="1579735" cy="935759"/>
                <a:chOff x="3447393" y="3853111"/>
                <a:chExt cx="1579735" cy="935759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69EFD91-C958-48D2-814D-E915C2EB4693}"/>
                    </a:ext>
                  </a:extLst>
                </p:cNvPr>
                <p:cNvSpPr/>
                <p:nvPr/>
              </p:nvSpPr>
              <p:spPr>
                <a:xfrm>
                  <a:off x="3447393" y="3853112"/>
                  <a:ext cx="746235" cy="9357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9ADAFA5-7934-4617-A9C4-CB91AC98F7DE}"/>
                    </a:ext>
                  </a:extLst>
                </p:cNvPr>
                <p:cNvSpPr/>
                <p:nvPr/>
              </p:nvSpPr>
              <p:spPr>
                <a:xfrm>
                  <a:off x="4280893" y="3853111"/>
                  <a:ext cx="746235" cy="9270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95E6E2-FC36-4F18-87AA-68CDC8D09DEB}"/>
                  </a:ext>
                </a:extLst>
              </p:cNvPr>
              <p:cNvSpPr txBox="1"/>
              <p:nvPr/>
            </p:nvSpPr>
            <p:spPr>
              <a:xfrm>
                <a:off x="3404672" y="3916164"/>
                <a:ext cx="809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1</a:t>
                </a:r>
              </a:p>
              <a:p>
                <a:pPr algn="ctr"/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정보</a:t>
                </a:r>
                <a:endPara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1150A1F-C767-4A53-8B6D-88B1C406A53E}"/>
                  </a:ext>
                </a:extLst>
              </p:cNvPr>
              <p:cNvSpPr/>
              <p:nvPr/>
            </p:nvSpPr>
            <p:spPr>
              <a:xfrm>
                <a:off x="3432768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학습자 정보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7E7294-0668-4AF3-95FB-F6B611A42F01}"/>
                  </a:ext>
                </a:extLst>
              </p:cNvPr>
              <p:cNvSpPr/>
              <p:nvPr/>
            </p:nvSpPr>
            <p:spPr>
              <a:xfrm>
                <a:off x="4266429" y="4463729"/>
                <a:ext cx="745572" cy="276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학습자 정보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4174ED4-3381-4620-9C13-AC256ED5A739}"/>
                </a:ext>
              </a:extLst>
            </p:cNvPr>
            <p:cNvSpPr txBox="1"/>
            <p:nvPr/>
          </p:nvSpPr>
          <p:spPr>
            <a:xfrm>
              <a:off x="1987262" y="3176155"/>
              <a:ext cx="809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</a:t>
              </a:r>
            </a:p>
            <a:p>
              <a:pPr algn="ctr"/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 정보</a:t>
              </a:r>
              <a:endParaRPr lang="en-US" altLang="ko-KR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9949D56-7FEB-4C28-8FF9-3563612AEEE7}"/>
                </a:ext>
              </a:extLst>
            </p:cNvPr>
            <p:cNvSpPr/>
            <p:nvPr/>
          </p:nvSpPr>
          <p:spPr>
            <a:xfrm>
              <a:off x="2055211" y="2762572"/>
              <a:ext cx="658887" cy="22635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FB2648-74AA-4C15-B490-57601E6871C6}"/>
              </a:ext>
            </a:extLst>
          </p:cNvPr>
          <p:cNvGrpSpPr/>
          <p:nvPr/>
        </p:nvGrpSpPr>
        <p:grpSpPr>
          <a:xfrm>
            <a:off x="3033426" y="4006345"/>
            <a:ext cx="3720662" cy="2441677"/>
            <a:chOff x="1045517" y="4211392"/>
            <a:chExt cx="3720662" cy="244167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40B9746-A84E-42F2-B032-5A00013E670F}"/>
                </a:ext>
              </a:extLst>
            </p:cNvPr>
            <p:cNvSpPr/>
            <p:nvPr/>
          </p:nvSpPr>
          <p:spPr>
            <a:xfrm>
              <a:off x="1045517" y="4600444"/>
              <a:ext cx="3531476" cy="205262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0965C9-1065-4063-A760-96DDBB96F320}"/>
                </a:ext>
              </a:extLst>
            </p:cNvPr>
            <p:cNvSpPr txBox="1"/>
            <p:nvPr/>
          </p:nvSpPr>
          <p:spPr>
            <a:xfrm>
              <a:off x="1657908" y="4211392"/>
              <a:ext cx="250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학습자 정보 확인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649A88D-7F09-4AC8-AE96-90D2CE45601B}"/>
                </a:ext>
              </a:extLst>
            </p:cNvPr>
            <p:cNvSpPr txBox="1"/>
            <p:nvPr/>
          </p:nvSpPr>
          <p:spPr>
            <a:xfrm>
              <a:off x="3336774" y="4695034"/>
              <a:ext cx="1429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User2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A3302E-8176-4833-B616-BE58A704C596}"/>
                </a:ext>
              </a:extLst>
            </p:cNvPr>
            <p:cNvSpPr txBox="1"/>
            <p:nvPr/>
          </p:nvSpPr>
          <p:spPr>
            <a:xfrm>
              <a:off x="1868651" y="5065897"/>
              <a:ext cx="624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아이디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098B04-5C9F-4189-B958-855FA8634CE0}"/>
                </a:ext>
              </a:extLst>
            </p:cNvPr>
            <p:cNvSpPr txBox="1"/>
            <p:nvPr/>
          </p:nvSpPr>
          <p:spPr>
            <a:xfrm>
              <a:off x="2566382" y="5065897"/>
              <a:ext cx="490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이름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0F04453-18CA-4159-9D2E-BC86753BF51A}"/>
                </a:ext>
              </a:extLst>
            </p:cNvPr>
            <p:cNvSpPr txBox="1"/>
            <p:nvPr/>
          </p:nvSpPr>
          <p:spPr>
            <a:xfrm>
              <a:off x="1108579" y="5065897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강의명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82B9B1-8CB2-43B8-80DF-5385DDDA112E}"/>
                </a:ext>
              </a:extLst>
            </p:cNvPr>
            <p:cNvSpPr txBox="1"/>
            <p:nvPr/>
          </p:nvSpPr>
          <p:spPr>
            <a:xfrm>
              <a:off x="3129827" y="5065897"/>
              <a:ext cx="847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퀴즈 점수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224EC6B-8C68-4DA6-8300-720FFA0422AA}"/>
                </a:ext>
              </a:extLst>
            </p:cNvPr>
            <p:cNvSpPr txBox="1"/>
            <p:nvPr/>
          </p:nvSpPr>
          <p:spPr>
            <a:xfrm>
              <a:off x="3910062" y="5065897"/>
              <a:ext cx="497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진도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659C480-7748-4F1B-8817-74FAEEEAA0E3}"/>
                </a:ext>
              </a:extLst>
            </p:cNvPr>
            <p:cNvSpPr txBox="1"/>
            <p:nvPr/>
          </p:nvSpPr>
          <p:spPr>
            <a:xfrm>
              <a:off x="1108579" y="5342896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강의</a:t>
              </a:r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D3E3217-561B-4B83-BD57-9B150C71F0C0}"/>
                </a:ext>
              </a:extLst>
            </p:cNvPr>
            <p:cNvSpPr txBox="1"/>
            <p:nvPr/>
          </p:nvSpPr>
          <p:spPr>
            <a:xfrm>
              <a:off x="1868194" y="5342896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66B8631-516F-44C5-96BD-E1E25D3EBED4}"/>
                </a:ext>
              </a:extLst>
            </p:cNvPr>
            <p:cNvSpPr txBox="1"/>
            <p:nvPr/>
          </p:nvSpPr>
          <p:spPr>
            <a:xfrm>
              <a:off x="2559230" y="5342896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User1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B67D05D-9005-48E7-AC1C-CBAB00B69CFA}"/>
                </a:ext>
              </a:extLst>
            </p:cNvPr>
            <p:cNvSpPr txBox="1"/>
            <p:nvPr/>
          </p:nvSpPr>
          <p:spPr>
            <a:xfrm>
              <a:off x="3134076" y="5342896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2/5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5CA7A4B-D44A-47F7-B068-C9E08A2EE5DC}"/>
                </a:ext>
              </a:extLst>
            </p:cNvPr>
            <p:cNvSpPr txBox="1"/>
            <p:nvPr/>
          </p:nvSpPr>
          <p:spPr>
            <a:xfrm>
              <a:off x="3910062" y="5342895"/>
              <a:ext cx="687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15:28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12A51B-5796-4DB5-8042-A05EA21EA48B}"/>
              </a:ext>
            </a:extLst>
          </p:cNvPr>
          <p:cNvGrpSpPr/>
          <p:nvPr/>
        </p:nvGrpSpPr>
        <p:grpSpPr>
          <a:xfrm>
            <a:off x="5147457" y="1455217"/>
            <a:ext cx="3739051" cy="2441677"/>
            <a:chOff x="6096000" y="1701302"/>
            <a:chExt cx="3739051" cy="2441677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C180B89-2715-4108-BA5B-A004636490B5}"/>
                </a:ext>
              </a:extLst>
            </p:cNvPr>
            <p:cNvGrpSpPr/>
            <p:nvPr/>
          </p:nvGrpSpPr>
          <p:grpSpPr>
            <a:xfrm>
              <a:off x="6096000" y="1701302"/>
              <a:ext cx="3531476" cy="2441677"/>
              <a:chOff x="3289736" y="2435858"/>
              <a:chExt cx="3531476" cy="244167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F185BC9-5B54-4091-8B51-AFD573A57098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95E5C8-AE42-4F9D-AA98-7B8638BBC117}"/>
                  </a:ext>
                </a:extLst>
              </p:cNvPr>
              <p:cNvSpPr txBox="1"/>
              <p:nvPr/>
            </p:nvSpPr>
            <p:spPr>
              <a:xfrm>
                <a:off x="3805356" y="2435858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등록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5609C0-14DE-4E80-B5C6-6082F94B3B04}"/>
                  </a:ext>
                </a:extLst>
              </p:cNvPr>
              <p:cNvSpPr txBox="1"/>
              <p:nvPr/>
            </p:nvSpPr>
            <p:spPr>
              <a:xfrm>
                <a:off x="4241004" y="3253891"/>
                <a:ext cx="2073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제목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:</a:t>
                </a:r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 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정보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: ____________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강의 영상 </a:t>
                </a:r>
                <a:r>
                  <a:rPr lang="ko-KR" altLang="en-US" sz="1200" dirty="0">
                    <a:solidFill>
                      <a:schemeClr val="accent1"/>
                    </a:solidFill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파일 선택하기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C12612-681D-4844-ADD2-24362F71DE76}"/>
                </a:ext>
              </a:extLst>
            </p:cNvPr>
            <p:cNvSpPr txBox="1"/>
            <p:nvPr/>
          </p:nvSpPr>
          <p:spPr>
            <a:xfrm>
              <a:off x="8405646" y="2166345"/>
              <a:ext cx="1429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User2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A123545-EE24-46F0-B9BD-6699CA691C46}"/>
                </a:ext>
              </a:extLst>
            </p:cNvPr>
            <p:cNvSpPr/>
            <p:nvPr/>
          </p:nvSpPr>
          <p:spPr>
            <a:xfrm>
              <a:off x="8619522" y="3714253"/>
              <a:ext cx="684628" cy="264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736C2FD-C97D-4318-901C-A299310B247D}"/>
                </a:ext>
              </a:extLst>
            </p:cNvPr>
            <p:cNvSpPr/>
            <p:nvPr/>
          </p:nvSpPr>
          <p:spPr>
            <a:xfrm>
              <a:off x="7152746" y="3195626"/>
              <a:ext cx="855554" cy="264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퀴즈 출제</a:t>
              </a:r>
              <a:endParaRPr lang="ko-KR" altLang="en-US" sz="11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8F8AC3-8F08-4272-A005-CDF9FDC8BAB2}"/>
              </a:ext>
            </a:extLst>
          </p:cNvPr>
          <p:cNvGrpSpPr/>
          <p:nvPr/>
        </p:nvGrpSpPr>
        <p:grpSpPr>
          <a:xfrm>
            <a:off x="7279876" y="4006345"/>
            <a:ext cx="3739051" cy="2442361"/>
            <a:chOff x="6088984" y="4028268"/>
            <a:chExt cx="3739051" cy="2442361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678B380-B18D-4381-8504-4001149894AE}"/>
                </a:ext>
              </a:extLst>
            </p:cNvPr>
            <p:cNvGrpSpPr/>
            <p:nvPr/>
          </p:nvGrpSpPr>
          <p:grpSpPr>
            <a:xfrm>
              <a:off x="6088984" y="4028268"/>
              <a:ext cx="3531476" cy="2442361"/>
              <a:chOff x="3289736" y="2435174"/>
              <a:chExt cx="3531476" cy="2442361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ECA75241-7C92-4724-9BF1-BCDC0E5A51C2}"/>
                  </a:ext>
                </a:extLst>
              </p:cNvPr>
              <p:cNvSpPr/>
              <p:nvPr/>
            </p:nvSpPr>
            <p:spPr>
              <a:xfrm>
                <a:off x="3289736" y="2824910"/>
                <a:ext cx="3531476" cy="205262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E7EBD20-F229-49C1-8595-E2B5D3567A68}"/>
                  </a:ext>
                </a:extLst>
              </p:cNvPr>
              <p:cNvSpPr txBox="1"/>
              <p:nvPr/>
            </p:nvSpPr>
            <p:spPr>
              <a:xfrm>
                <a:off x="3805355" y="2435174"/>
                <a:ext cx="250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퀴즈 출제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019A3CA-17CD-4C52-B4C3-01BD57E1E172}"/>
                  </a:ext>
                </a:extLst>
              </p:cNvPr>
              <p:cNvSpPr txBox="1"/>
              <p:nvPr/>
            </p:nvSpPr>
            <p:spPr>
              <a:xfrm>
                <a:off x="4241004" y="3253891"/>
                <a:ext cx="20730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문제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:</a:t>
                </a:r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 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보기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1: ____________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보기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2: ____________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보기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3: ____________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보기</a:t>
                </a:r>
                <a:r>
                  <a:rPr lang="en-US" altLang="ko-KR" sz="120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4: </a:t>
                </a:r>
                <a:r>
                  <a:rPr lang="en-US" altLang="ko-KR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____________</a:t>
                </a:r>
              </a:p>
              <a:p>
                <a:r>
                  <a:rPr lang="ko-KR" altLang="en-US" sz="1200" dirty="0">
                    <a:latin typeface="유앤피플 고딕 KS" panose="02020603020101020101" pitchFamily="18" charset="-127"/>
                    <a:ea typeface="유앤피플 고딕 KS" panose="02020603020101020101" pitchFamily="18" charset="-127"/>
                  </a:rPr>
                  <a:t>정답 ① ② ③ ④</a:t>
                </a:r>
                <a:endParaRPr lang="ko-KR" altLang="en-US" sz="1200" dirty="0">
                  <a:solidFill>
                    <a:schemeClr val="accent1"/>
                  </a:solidFill>
                  <a:latin typeface="유앤피플 고딕 KS" panose="02020603020101020101" pitchFamily="18" charset="-127"/>
                  <a:ea typeface="유앤피플 고딕 KS" panose="02020603020101020101" pitchFamily="18" charset="-127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3D154E8-80BD-4E7B-91F7-26C5B9FAE777}"/>
                </a:ext>
              </a:extLst>
            </p:cNvPr>
            <p:cNvSpPr txBox="1"/>
            <p:nvPr/>
          </p:nvSpPr>
          <p:spPr>
            <a:xfrm>
              <a:off x="8398630" y="4493995"/>
              <a:ext cx="1429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유앤피플 고딕 KS" panose="02020603020101020101" pitchFamily="18" charset="-127"/>
                  <a:ea typeface="유앤피플 고딕 KS" panose="02020603020101020101" pitchFamily="18" charset="-127"/>
                </a:rPr>
                <a:t>User2</a:t>
              </a:r>
              <a:endParaRPr lang="ko-KR" altLang="en-US" sz="1200" dirty="0">
                <a:latin typeface="유앤피플 고딕 KS" panose="02020603020101020101" pitchFamily="18" charset="-127"/>
                <a:ea typeface="유앤피플 고딕 KS" panose="02020603020101020101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5C25D4F-EC00-422A-BFAE-628E7561CCF0}"/>
                </a:ext>
              </a:extLst>
            </p:cNvPr>
            <p:cNvSpPr/>
            <p:nvPr/>
          </p:nvSpPr>
          <p:spPr>
            <a:xfrm>
              <a:off x="8532492" y="5971128"/>
              <a:ext cx="684628" cy="264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8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00F6-4EB3-4DFE-9532-6C579887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감사합니다</a:t>
            </a:r>
            <a:r>
              <a:rPr lang="en-US" altLang="ko-KR" b="1">
                <a:latin typeface="빙그레체Ⅱ" panose="02030503000000000000" pitchFamily="18" charset="-127"/>
                <a:ea typeface="빙그레체Ⅱ" panose="02030503000000000000" pitchFamily="18" charset="-127"/>
              </a:rPr>
              <a:t>.</a:t>
            </a:r>
            <a:endParaRPr lang="ko-KR" altLang="en-US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1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272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빙그레체Ⅱ</vt:lpstr>
      <vt:lpstr>유앤피플 고딕 KS</vt:lpstr>
      <vt:lpstr>맑은 고딕</vt:lpstr>
      <vt:lpstr>Arial</vt:lpstr>
      <vt:lpstr>Office 테마</vt:lpstr>
      <vt:lpstr>학습 관리 시스템</vt:lpstr>
      <vt:lpstr>목 차</vt:lpstr>
      <vt:lpstr>프로젝트 개요</vt:lpstr>
      <vt:lpstr>시스템 구성도</vt:lpstr>
      <vt:lpstr>서비스 시나리오</vt:lpstr>
      <vt:lpstr>서비스 시나리오(학습자 화면)</vt:lpstr>
      <vt:lpstr>서비스 시나리오(교수자 화면)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김 승은</cp:lastModifiedBy>
  <cp:revision>118</cp:revision>
  <dcterms:created xsi:type="dcterms:W3CDTF">2020-07-14T08:34:11Z</dcterms:created>
  <dcterms:modified xsi:type="dcterms:W3CDTF">2022-07-21T10:19:59Z</dcterms:modified>
</cp:coreProperties>
</file>