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70" r:id="rId5"/>
    <p:sldId id="260" r:id="rId6"/>
    <p:sldId id="258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61F"/>
    <a:srgbClr val="FEE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9E8DF-0FE4-4C5A-955B-8D07DF42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05F77F-C26E-4CC6-B5B8-0E9945743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EA8B8-6CFE-4766-B550-CEA48E2C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7BA64-A142-4059-9D18-59E0CB2D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AAC96-6086-4CA6-BA77-7E04EFB9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9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06-3B20-41E2-AB34-32ACD7C0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899D9-77BE-4316-8209-307A5DF36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DCCE4-50D4-4A49-8FCD-4AFCA77D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B49E7-64FB-42F4-96AB-1087CC05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59AF9-BBAC-4449-97FB-B2088614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E97E32-42D8-47BC-81F4-6DF4DB767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32465-8129-4D76-8CAE-2FE5F2FBA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4A2BF-BC58-4B31-BECD-48D80B74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9FC97-A783-4189-8F4C-01304454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51096-DDD3-4463-8711-952B68B2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8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F1E4-E894-4A07-9ED2-DDC01F25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BB64B-35D3-4BE8-B284-E146AF71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D68F8-7938-4350-84CA-AD115C3D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7C2E8-08D0-4667-8690-A882A47F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E5966-2EA2-4541-A8D6-84BDE8C0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4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B4F37-18F7-4845-BCA1-C9CEEBD5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23D11-6042-40FE-8CA5-CC67A1E0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46275-5240-436C-A806-3EA5641B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9BA44-E73B-4CDD-A290-D88D208E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BD6E0-2003-4227-B223-B0860BE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6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0EE1D-E37E-4FA0-9274-7F11D9C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5BD38-2230-4D2C-A580-28F009227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28882-30D3-4359-8C8B-A4836E1F3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41D29-782B-4AE6-93DC-FF23263D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75828-7B4C-40E2-AAF5-42B12D82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FEF29-4771-42AD-84FE-FB9CA12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1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DC4C8-8887-444C-9127-D5363CA7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F961C-8CF2-42D4-9DCE-F926632D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9DD0B-FC1F-48B9-9933-858FD782C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3FAC80-AC82-43E6-93A0-9A2ABE60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B05133-0455-447D-AA94-668C908DA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885B80-10C5-4751-B0DF-A8A45CDC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37C8F8-75F5-4E46-A68D-BD1C9A32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398A15-7DE9-4892-AA85-AD0C8D84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840CA-ADC0-41DE-ACAD-00D84DD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8403D0-2223-42AB-9761-A6820F60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0E74EB-A5C2-4CAF-851A-0B92D070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39D667-9BBB-48D2-9927-090B4478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2BD812-5AB3-4F73-B24B-8CC82DFE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793639-6FF4-42A7-B3EA-51820293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86C67-3C2C-4A65-B13D-5855796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0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56448-3F93-4FC2-936D-5B932BAA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A1D14-970C-4D69-8FBD-E175093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4A369-E8A5-4858-8539-3E24334A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AC617-7571-4E98-AD53-798EC1CC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7E6FB-0E0B-4451-B144-54FBD91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0E7E7-711A-4AA5-B1AE-39D7FF3A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8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F2F41-9004-413B-9243-658C7077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2F86C-90D9-48E0-BD50-DC4E5F14F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48B0F6-CBAA-447C-84BB-B763F226F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A90D3-EEB0-4021-9DF9-FE0E0139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98385-A15F-43E6-B5AD-E9089110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E2BFA-D682-4F75-9E69-00AD36E6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6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305CC6-5E57-4FB3-A00A-663F393A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86410-3E99-4FC0-B93F-A99A596B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A6F2B-71BE-4C60-8E2F-7848CA98D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9C29-115B-4C6E-A311-242E5C183AD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BB2AE-DD8D-4B64-9242-055ECE55D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79E9B-94DC-4B73-9630-11C1610B5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06F0-159E-45E9-AEC7-6BD4FB89F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6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FA01C9ED-D372-40BA-9E1E-D17DC4AD9865}"/>
              </a:ext>
            </a:extLst>
          </p:cNvPr>
          <p:cNvSpPr/>
          <p:nvPr/>
        </p:nvSpPr>
        <p:spPr>
          <a:xfrm>
            <a:off x="4231315" y="1105270"/>
            <a:ext cx="3634302" cy="3528874"/>
          </a:xfrm>
          <a:prstGeom prst="ellipse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BE35B2-AD63-41F1-B2E0-70DE4B4B3347}"/>
              </a:ext>
            </a:extLst>
          </p:cNvPr>
          <p:cNvSpPr/>
          <p:nvPr/>
        </p:nvSpPr>
        <p:spPr>
          <a:xfrm>
            <a:off x="0" y="3298056"/>
            <a:ext cx="12192000" cy="75460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38EC56-6154-4C09-9735-9A177BD1676E}"/>
              </a:ext>
            </a:extLst>
          </p:cNvPr>
          <p:cNvSpPr/>
          <p:nvPr/>
        </p:nvSpPr>
        <p:spPr>
          <a:xfrm>
            <a:off x="0" y="2991775"/>
            <a:ext cx="12192000" cy="239697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Pikachu PNG">
            <a:extLst>
              <a:ext uri="{FF2B5EF4-FFF2-40B4-BE49-F238E27FC236}">
                <a16:creationId xmlns:a16="http://schemas.microsoft.com/office/drawing/2014/main" id="{C2FA3920-F857-4E23-9D4A-73FA7F9A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63" y="1420421"/>
            <a:ext cx="3104978" cy="278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B9DD3-1CBF-44B4-99D5-075139E60DC9}"/>
              </a:ext>
            </a:extLst>
          </p:cNvPr>
          <p:cNvSpPr txBox="1"/>
          <p:nvPr/>
        </p:nvSpPr>
        <p:spPr>
          <a:xfrm>
            <a:off x="195309" y="2191556"/>
            <a:ext cx="118013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6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2DPG</a:t>
            </a:r>
            <a:r>
              <a:rPr lang="ko-KR" altLang="en-US" sz="46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 </a:t>
            </a:r>
            <a:r>
              <a:rPr lang="en-US" altLang="ko-KR" sz="46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1</a:t>
            </a:r>
            <a:r>
              <a:rPr lang="ko-KR" altLang="en-US" sz="4600" dirty="0" err="1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차발표</a:t>
            </a:r>
            <a:r>
              <a:rPr lang="ko-KR" altLang="en-US" sz="46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                 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2019180029 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이승우 </a:t>
            </a:r>
          </a:p>
        </p:txBody>
      </p:sp>
    </p:spTree>
    <p:extLst>
      <p:ext uri="{BB962C8B-B14F-4D97-AF65-F5344CB8AC3E}">
        <p14:creationId xmlns:p14="http://schemas.microsoft.com/office/powerpoint/2010/main" val="333088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561953D-C253-4F87-BD69-58069BAED6F8}"/>
              </a:ext>
            </a:extLst>
          </p:cNvPr>
          <p:cNvSpPr/>
          <p:nvPr/>
        </p:nvSpPr>
        <p:spPr>
          <a:xfrm>
            <a:off x="1541499" y="512173"/>
            <a:ext cx="10210318" cy="1544403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Picture 8" descr="Pikachu PNG">
            <a:extLst>
              <a:ext uri="{FF2B5EF4-FFF2-40B4-BE49-F238E27FC236}">
                <a16:creationId xmlns:a16="http://schemas.microsoft.com/office/drawing/2014/main" id="{5F13CAB6-78E5-44F1-AC1C-11030988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1" y="-36919"/>
            <a:ext cx="1966774" cy="29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C45E1-90AF-46A2-8A0F-3392D84F6584}"/>
              </a:ext>
            </a:extLst>
          </p:cNvPr>
          <p:cNvSpPr txBox="1"/>
          <p:nvPr/>
        </p:nvSpPr>
        <p:spPr>
          <a:xfrm>
            <a:off x="2042001" y="961208"/>
            <a:ext cx="860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피카츄 배구</a:t>
            </a:r>
          </a:p>
        </p:txBody>
      </p:sp>
      <p:pic>
        <p:nvPicPr>
          <p:cNvPr id="9" name="그림 8" descr="아동 미술, 만화 영화, 예술이(가) 표시된 사진&#10;&#10;자동 생성된 설명">
            <a:extLst>
              <a:ext uri="{FF2B5EF4-FFF2-40B4-BE49-F238E27FC236}">
                <a16:creationId xmlns:a16="http://schemas.microsoft.com/office/drawing/2014/main" id="{8729C5CB-F73E-6131-20CF-F592AAFC6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04" y="1888958"/>
            <a:ext cx="6817894" cy="47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7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F3E61-A580-461D-9B7B-AF5EF56DA7AF}"/>
              </a:ext>
            </a:extLst>
          </p:cNvPr>
          <p:cNvSpPr/>
          <p:nvPr/>
        </p:nvSpPr>
        <p:spPr>
          <a:xfrm>
            <a:off x="645705" y="4131805"/>
            <a:ext cx="3500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피카츄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마리가 비치발리볼을 하는 게임으로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인으로 플레이하는 게임입니다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b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</a:b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C5EF55-563E-418C-B49B-87108C484B8F}"/>
              </a:ext>
            </a:extLst>
          </p:cNvPr>
          <p:cNvSpPr/>
          <p:nvPr/>
        </p:nvSpPr>
        <p:spPr>
          <a:xfrm>
            <a:off x="8354739" y="4131805"/>
            <a:ext cx="35001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방향키는 위 그림과 같으며 좌우이동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점프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앉기 등의 방향키와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‘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세게치기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’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키로 구성되며 방향키와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‘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세게치기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’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키를 이용해 다양한 공격이 가능합니다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b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</a:b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7" name="그림 6" descr="만화 영화, 클립아트이(가) 표시된 사진">
            <a:extLst>
              <a:ext uri="{FF2B5EF4-FFF2-40B4-BE49-F238E27FC236}">
                <a16:creationId xmlns:a16="http://schemas.microsoft.com/office/drawing/2014/main" id="{5AD5F06D-D8D8-40FB-AF62-55C18702A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9" y="1371600"/>
            <a:ext cx="4051453" cy="2278942"/>
          </a:xfrm>
          <a:prstGeom prst="rect">
            <a:avLst/>
          </a:prstGeom>
        </p:spPr>
      </p:pic>
      <p:pic>
        <p:nvPicPr>
          <p:cNvPr id="17" name="그림 16" descr="아동 미술, 만화 영화, 예술이(가) 표시된 사진&#10;&#10;자동 생성된 설명">
            <a:extLst>
              <a:ext uri="{FF2B5EF4-FFF2-40B4-BE49-F238E27FC236}">
                <a16:creationId xmlns:a16="http://schemas.microsoft.com/office/drawing/2014/main" id="{763F47DA-D00C-3001-625B-416B89746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84" y="1371600"/>
            <a:ext cx="3234232" cy="2275941"/>
          </a:xfrm>
          <a:prstGeom prst="rect">
            <a:avLst/>
          </a:prstGeom>
        </p:spPr>
      </p:pic>
      <p:pic>
        <p:nvPicPr>
          <p:cNvPr id="19" name="그림 18" descr="스크린샷, 텍스트, 블랙, 폰트이(가) 표시된 사진&#10;&#10;자동 생성된 설명">
            <a:extLst>
              <a:ext uri="{FF2B5EF4-FFF2-40B4-BE49-F238E27FC236}">
                <a16:creationId xmlns:a16="http://schemas.microsoft.com/office/drawing/2014/main" id="{22B85CE1-2986-F196-6608-93A6F23D7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39" y="1479883"/>
            <a:ext cx="3137992" cy="1608221"/>
          </a:xfrm>
          <a:prstGeom prst="rect">
            <a:avLst/>
          </a:prstGeom>
        </p:spPr>
      </p:pic>
      <p:pic>
        <p:nvPicPr>
          <p:cNvPr id="20" name="Picture 10" descr="Pokemon PNG">
            <a:extLst>
              <a:ext uri="{FF2B5EF4-FFF2-40B4-BE49-F238E27FC236}">
                <a16:creationId xmlns:a16="http://schemas.microsoft.com/office/drawing/2014/main" id="{5B9E69B9-DB33-592B-914B-E67E5928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150886" y="4133926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Pokemon PNG">
            <a:extLst>
              <a:ext uri="{FF2B5EF4-FFF2-40B4-BE49-F238E27FC236}">
                <a16:creationId xmlns:a16="http://schemas.microsoft.com/office/drawing/2014/main" id="{3724F52C-342C-61DE-2637-828B2F37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4181346" y="4107777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Pokemon PNG">
            <a:extLst>
              <a:ext uri="{FF2B5EF4-FFF2-40B4-BE49-F238E27FC236}">
                <a16:creationId xmlns:a16="http://schemas.microsoft.com/office/drawing/2014/main" id="{6EB1715E-2C42-432D-5016-6DC90E16F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7914806" y="4182052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616BE5-A9AD-45A3-85CC-5E3892C9C92B}"/>
              </a:ext>
            </a:extLst>
          </p:cNvPr>
          <p:cNvSpPr txBox="1"/>
          <p:nvPr/>
        </p:nvSpPr>
        <p:spPr>
          <a:xfrm>
            <a:off x="4776536" y="4052535"/>
            <a:ext cx="273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피카츄를</a:t>
            </a:r>
            <a:r>
              <a:rPr lang="ko-KR" altLang="en-US" dirty="0"/>
              <a:t> 조작하여 </a:t>
            </a:r>
            <a:r>
              <a:rPr lang="ko-KR" altLang="en-US" dirty="0" err="1"/>
              <a:t>몬스터볼을</a:t>
            </a:r>
            <a:r>
              <a:rPr lang="ko-KR" altLang="en-US" dirty="0"/>
              <a:t> 때려서 공격하거나 상대방의 공격을 수비합니다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7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561953D-C253-4F87-BD69-58069BAED6F8}"/>
              </a:ext>
            </a:extLst>
          </p:cNvPr>
          <p:cNvSpPr/>
          <p:nvPr/>
        </p:nvSpPr>
        <p:spPr>
          <a:xfrm>
            <a:off x="1310838" y="548267"/>
            <a:ext cx="10210318" cy="1544403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Picture 8" descr="Pikachu PNG">
            <a:extLst>
              <a:ext uri="{FF2B5EF4-FFF2-40B4-BE49-F238E27FC236}">
                <a16:creationId xmlns:a16="http://schemas.microsoft.com/office/drawing/2014/main" id="{5F13CAB6-78E5-44F1-AC1C-11030988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4" y="-504"/>
            <a:ext cx="1966774" cy="29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C45E1-90AF-46A2-8A0F-3392D84F6584}"/>
              </a:ext>
            </a:extLst>
          </p:cNvPr>
          <p:cNvSpPr txBox="1"/>
          <p:nvPr/>
        </p:nvSpPr>
        <p:spPr>
          <a:xfrm>
            <a:off x="2111747" y="871928"/>
            <a:ext cx="860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초기화면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58F0BB-6E07-429F-BA72-4F84BE476CD9}"/>
              </a:ext>
            </a:extLst>
          </p:cNvPr>
          <p:cNvSpPr/>
          <p:nvPr/>
        </p:nvSpPr>
        <p:spPr>
          <a:xfrm>
            <a:off x="3291250" y="3542691"/>
            <a:ext cx="72334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‘주머니 속의 </a:t>
            </a:r>
            <a:r>
              <a:rPr lang="ko-KR" altLang="en-US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괴물’이란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뜻인 ‘</a:t>
            </a:r>
            <a:r>
              <a:rPr lang="ko-KR" alt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포켓 몬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스터</a:t>
            </a:r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(Pocket Monster)’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의 </a:t>
            </a:r>
            <a:r>
              <a:rPr lang="ko-KR" altLang="en-US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줄임말</a:t>
            </a:r>
            <a:endParaRPr lang="en-US" altLang="ko-KR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1995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년 일본 닌텐도 사에서 어린이용으로 제작한 롤 </a:t>
            </a:r>
            <a:r>
              <a:rPr lang="ko-KR" altLang="en-US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플레잉</a:t>
            </a:r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게임과 </a:t>
            </a:r>
            <a:endParaRPr lang="en-US" altLang="ko-KR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ko-KR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그 게임을 바탕으로 제작된 애니메이션을 통칭하는 말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6" name="Picture 10" descr="Pokemon PNG">
            <a:extLst>
              <a:ext uri="{FF2B5EF4-FFF2-40B4-BE49-F238E27FC236}">
                <a16:creationId xmlns:a16="http://schemas.microsoft.com/office/drawing/2014/main" id="{09FFCEA4-1675-4052-9B68-F265B43F2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2796431" y="3472715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Pokemon PNG">
            <a:extLst>
              <a:ext uri="{FF2B5EF4-FFF2-40B4-BE49-F238E27FC236}">
                <a16:creationId xmlns:a16="http://schemas.microsoft.com/office/drawing/2014/main" id="{3CEEC93F-44A1-450D-BFFD-9F8635F1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2796432" y="4314597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133E1C00-4DD6-5821-22B1-43E61D8B0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53" y="1976390"/>
            <a:ext cx="8469009" cy="47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3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561953D-C253-4F87-BD69-58069BAED6F8}"/>
              </a:ext>
            </a:extLst>
          </p:cNvPr>
          <p:cNvSpPr/>
          <p:nvPr/>
        </p:nvSpPr>
        <p:spPr>
          <a:xfrm>
            <a:off x="1541499" y="512173"/>
            <a:ext cx="10210318" cy="1544403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Picture 8" descr="Pikachu PNG">
            <a:extLst>
              <a:ext uri="{FF2B5EF4-FFF2-40B4-BE49-F238E27FC236}">
                <a16:creationId xmlns:a16="http://schemas.microsoft.com/office/drawing/2014/main" id="{5F13CAB6-78E5-44F1-AC1C-11030988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1" y="-36919"/>
            <a:ext cx="1966774" cy="291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C45E1-90AF-46A2-8A0F-3392D84F6584}"/>
              </a:ext>
            </a:extLst>
          </p:cNvPr>
          <p:cNvSpPr txBox="1"/>
          <p:nvPr/>
        </p:nvSpPr>
        <p:spPr>
          <a:xfrm>
            <a:off x="2342408" y="857440"/>
            <a:ext cx="860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게임 화면</a:t>
            </a:r>
          </a:p>
        </p:txBody>
      </p:sp>
      <p:pic>
        <p:nvPicPr>
          <p:cNvPr id="9" name="그림 8" descr="아동 미술, 만화 영화, 예술이(가) 표시된 사진&#10;&#10;자동 생성된 설명">
            <a:extLst>
              <a:ext uri="{FF2B5EF4-FFF2-40B4-BE49-F238E27FC236}">
                <a16:creationId xmlns:a16="http://schemas.microsoft.com/office/drawing/2014/main" id="{6FCDDD0A-D03B-E7E1-C8C8-79DF77B5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36" y="1862817"/>
            <a:ext cx="6841957" cy="48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B03D8B7-EBCC-4740-9ADA-B74BE8B69037}"/>
              </a:ext>
            </a:extLst>
          </p:cNvPr>
          <p:cNvSpPr/>
          <p:nvPr/>
        </p:nvSpPr>
        <p:spPr>
          <a:xfrm>
            <a:off x="91541" y="1644415"/>
            <a:ext cx="12192000" cy="75460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EE2388-4DDC-4D38-9B6F-68201102FC2F}"/>
              </a:ext>
            </a:extLst>
          </p:cNvPr>
          <p:cNvSpPr/>
          <p:nvPr/>
        </p:nvSpPr>
        <p:spPr>
          <a:xfrm>
            <a:off x="0" y="1"/>
            <a:ext cx="12192000" cy="1551059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6" descr="Pikachu PNG">
            <a:extLst>
              <a:ext uri="{FF2B5EF4-FFF2-40B4-BE49-F238E27FC236}">
                <a16:creationId xmlns:a16="http://schemas.microsoft.com/office/drawing/2014/main" id="{A88CFFC5-3B6F-4486-849D-F66421AB1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329"/>
            <a:ext cx="2837170" cy="295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91E38B-E017-4B90-92C6-82E1FA794CC6}"/>
              </a:ext>
            </a:extLst>
          </p:cNvPr>
          <p:cNvSpPr/>
          <p:nvPr/>
        </p:nvSpPr>
        <p:spPr>
          <a:xfrm>
            <a:off x="3634619" y="1990921"/>
            <a:ext cx="65043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필요한 리소스 수집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</a:t>
            </a:r>
            <a:r>
              <a:rPr lang="ko-KR" alt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</a:t>
            </a:r>
            <a:r>
              <a:rPr lang="en-US" altLang="ko-K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기본 맵</a:t>
            </a:r>
            <a:endParaRPr lang="en-US" altLang="ko-KR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피카츄의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기본움직임 구현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몬스터볼의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기본 움직임 구현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5,6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몬스터볼과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피카츄의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충돌처리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상호작용 구현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사운드 추가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버그 수정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마무리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최종발표</a:t>
            </a:r>
          </a:p>
        </p:txBody>
      </p:sp>
      <p:pic>
        <p:nvPicPr>
          <p:cNvPr id="7" name="Picture 10" descr="Pokemon PNG">
            <a:extLst>
              <a:ext uri="{FF2B5EF4-FFF2-40B4-BE49-F238E27FC236}">
                <a16:creationId xmlns:a16="http://schemas.microsoft.com/office/drawing/2014/main" id="{C77FE67B-5854-48E0-9080-1F1E41437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3139804" y="3038836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Pokemon PNG">
            <a:extLst>
              <a:ext uri="{FF2B5EF4-FFF2-40B4-BE49-F238E27FC236}">
                <a16:creationId xmlns:a16="http://schemas.microsoft.com/office/drawing/2014/main" id="{B20400DE-6EE0-4FE7-BD07-57F7AF4A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3139802" y="3590851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D2C032-21FA-451F-97C3-2BF423C43416}"/>
              </a:ext>
            </a:extLst>
          </p:cNvPr>
          <p:cNvSpPr txBox="1"/>
          <p:nvPr/>
        </p:nvSpPr>
        <p:spPr>
          <a:xfrm>
            <a:off x="3249548" y="433161"/>
            <a:ext cx="7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개발일정</a:t>
            </a:r>
          </a:p>
        </p:txBody>
      </p:sp>
      <p:pic>
        <p:nvPicPr>
          <p:cNvPr id="2" name="Picture 10" descr="Pokemon PNG">
            <a:extLst>
              <a:ext uri="{FF2B5EF4-FFF2-40B4-BE49-F238E27FC236}">
                <a16:creationId xmlns:a16="http://schemas.microsoft.com/office/drawing/2014/main" id="{89967747-DD92-7091-9D42-0F9C2CE5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3139805" y="2486820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Pokemon PNG">
            <a:extLst>
              <a:ext uri="{FF2B5EF4-FFF2-40B4-BE49-F238E27FC236}">
                <a16:creationId xmlns:a16="http://schemas.microsoft.com/office/drawing/2014/main" id="{1EDEB669-D3FF-CDC7-B449-7A634F61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3139804" y="1926760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okemon PNG">
            <a:extLst>
              <a:ext uri="{FF2B5EF4-FFF2-40B4-BE49-F238E27FC236}">
                <a16:creationId xmlns:a16="http://schemas.microsoft.com/office/drawing/2014/main" id="{C9069AEF-51FE-5B94-3068-6D6DF9F5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3176740" y="4695277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Pokemon PNG">
            <a:extLst>
              <a:ext uri="{FF2B5EF4-FFF2-40B4-BE49-F238E27FC236}">
                <a16:creationId xmlns:a16="http://schemas.microsoft.com/office/drawing/2014/main" id="{45EC91F9-392F-1753-BBF2-D68A8887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3139799" y="4105580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Pokemon PNG">
            <a:extLst>
              <a:ext uri="{FF2B5EF4-FFF2-40B4-BE49-F238E27FC236}">
                <a16:creationId xmlns:a16="http://schemas.microsoft.com/office/drawing/2014/main" id="{FB17D8A2-8740-B215-7218-F31BA1DB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5508">
            <a:off x="3176742" y="5246827"/>
            <a:ext cx="459344" cy="4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6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5B6BE70-DEBE-452D-A004-8D73D2C4C922}"/>
              </a:ext>
            </a:extLst>
          </p:cNvPr>
          <p:cNvSpPr/>
          <p:nvPr/>
        </p:nvSpPr>
        <p:spPr>
          <a:xfrm>
            <a:off x="7486273" y="1211802"/>
            <a:ext cx="3634302" cy="3528874"/>
          </a:xfrm>
          <a:prstGeom prst="ellipse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81E117-7641-43AA-B77A-092B8F84978F}"/>
              </a:ext>
            </a:extLst>
          </p:cNvPr>
          <p:cNvSpPr/>
          <p:nvPr/>
        </p:nvSpPr>
        <p:spPr>
          <a:xfrm>
            <a:off x="0" y="3298056"/>
            <a:ext cx="12192000" cy="75460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CF903-5C91-4B8A-8D39-394C898CE36D}"/>
              </a:ext>
            </a:extLst>
          </p:cNvPr>
          <p:cNvSpPr/>
          <p:nvPr/>
        </p:nvSpPr>
        <p:spPr>
          <a:xfrm>
            <a:off x="0" y="2991775"/>
            <a:ext cx="12192000" cy="239697"/>
          </a:xfrm>
          <a:prstGeom prst="rect">
            <a:avLst/>
          </a:prstGeom>
          <a:solidFill>
            <a:srgbClr val="FAD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2" descr="Pikachu PNG">
            <a:extLst>
              <a:ext uri="{FF2B5EF4-FFF2-40B4-BE49-F238E27FC236}">
                <a16:creationId xmlns:a16="http://schemas.microsoft.com/office/drawing/2014/main" id="{C6354C95-BF07-47EA-AA35-28D56D78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121" y="1526953"/>
            <a:ext cx="3104978" cy="278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7C7CA-17B9-40C6-9C97-202C04067AE6}"/>
              </a:ext>
            </a:extLst>
          </p:cNvPr>
          <p:cNvSpPr txBox="1"/>
          <p:nvPr/>
        </p:nvSpPr>
        <p:spPr>
          <a:xfrm>
            <a:off x="4118439" y="2206797"/>
            <a:ext cx="118013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6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감사합니다</a:t>
            </a:r>
            <a:r>
              <a:rPr lang="en-US" altLang="ko-KR" sz="46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 </a:t>
            </a:r>
          </a:p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 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a몬스터" panose="02020600000000000000" pitchFamily="18" charset="-127"/>
                <a:ea typeface="a몬스터" panose="02020600000000000000" pitchFamily="18" charset="-127"/>
              </a:rPr>
              <a:t> 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몬스터" panose="02020600000000000000" pitchFamily="18" charset="-127"/>
              <a:ea typeface="a몬스터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41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142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a몬스터</vt:lpstr>
      <vt:lpstr>THE외계인설명서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shajung1999@naver.com</dc:creator>
  <cp:lastModifiedBy>승우 이</cp:lastModifiedBy>
  <cp:revision>8</cp:revision>
  <dcterms:created xsi:type="dcterms:W3CDTF">2018-01-11T05:31:08Z</dcterms:created>
  <dcterms:modified xsi:type="dcterms:W3CDTF">2023-10-15T11:25:53Z</dcterms:modified>
</cp:coreProperties>
</file>