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6:03:55.6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 24575,'5'0'0,"5"0"0,6 0 0,5 0 0,3 0 0,2 0 0,0 0 0,2 0 0,-1 0 0,0 0 0,0 0 0,0 0 0,-1 0 0,0 0 0,-4-4 0,-2-2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82B81-8D41-4300-87C0-9FB99881D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6F2BE5-17B2-4946-A5E7-65682F9B1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B4F32-1E41-469F-9164-30C116AB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5D5E-E813-4D92-AACD-8281E7894B0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17C77-1A7F-47DA-A1B2-AC45A0B3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BC9DD-80C3-4AFA-86F8-97408BE1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0757-C0ED-4D64-9C54-F52C9719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4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21618-B7B5-46EA-8199-0F10E9F7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9B22B4-7214-44E2-965C-4D19E5BC0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B3A2F-881C-4425-8170-C33CD3CD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5D5E-E813-4D92-AACD-8281E7894B0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A52DE-08CC-4DEB-842A-02F453C8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77018-DAFE-48D3-9EDF-B3BA1865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0757-C0ED-4D64-9C54-F52C9719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7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914A06-374A-4726-8197-610B8B2AE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D0AE28-150F-4EE9-852C-F85E4BACB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81A95-3A56-440E-A95D-E54CDA7C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5D5E-E813-4D92-AACD-8281E7894B0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BE63E-5F48-41C5-9739-DBEB8501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DCED1-0D58-4CE7-802B-E0D38927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0757-C0ED-4D64-9C54-F52C9719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00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2A8D1-7BB5-4F9D-B705-6BC9D4F3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0B21E-B089-41A0-ADD4-3E6F52AFA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954C5-6BB7-4808-AEE7-1A1CEF47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5D5E-E813-4D92-AACD-8281E7894B0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8362F-9C5F-456B-A360-268EBD13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652D8-932A-4441-B686-35DD059A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0757-C0ED-4D64-9C54-F52C9719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6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8FA32-81AC-42A2-9950-F54A7204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CEAD0A-2705-4EF2-ABFA-0F934633C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78EEB-45F5-43F5-8A36-C60510B6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5D5E-E813-4D92-AACD-8281E7894B0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0E869-3173-490F-9777-4ADD7769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D4324-3FE7-4506-AD40-516D6906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0757-C0ED-4D64-9C54-F52C9719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2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DDF5F-B0C9-4143-8B85-A342C1EB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E352A-ABE6-44AF-AC53-D337A0844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AACD0C-7F1A-4F49-9B14-61C23D61E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ACE57-98E5-494D-8F75-4781C048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5D5E-E813-4D92-AACD-8281E7894B0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E55CF-6F9E-474E-BD54-F4335CAF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1EB950-47FD-4F0B-81B6-2A4A2EDB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0757-C0ED-4D64-9C54-F52C9719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8956B-8798-450A-A555-D9ED858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9EB1A-553F-43F1-84FB-73B3C5760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6EB50-6767-4A89-BE7B-8EBE6035A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DE36FA-10C5-43F4-88D8-371063A1A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315AC3-A031-49C9-8F1B-A6D0A785C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821659-DD1F-4E7E-BCCF-6852BC92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5D5E-E813-4D92-AACD-8281E7894B0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16879D-89DA-46C1-B8ED-421C8705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3BF891-BE2D-482F-BA35-7C824910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0757-C0ED-4D64-9C54-F52C9719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3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D8D76-89F4-4521-A5BA-F02375A1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58138D-2CDD-4208-B3FE-FB035E38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5D5E-E813-4D92-AACD-8281E7894B0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DD119C-D2FB-4BE5-A2CF-E9A2BF2A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44495F-8C63-49F8-96AA-70E25A59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0757-C0ED-4D64-9C54-F52C9719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2E21F8-2071-4571-93EC-C8E90C05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5D5E-E813-4D92-AACD-8281E7894B0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9D668-4AA1-497F-8461-8D0CC0AB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ADFA74-5187-48BC-965B-73325CE3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0757-C0ED-4D64-9C54-F52C9719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2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B0BA0-FF90-4982-BC0A-4043DAFA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00774-8A85-40B8-8107-A60BBF9A3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2AC84-0F24-4BC9-8E66-95CDED81A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4FB38E-4682-4768-92DB-661A3F7A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5D5E-E813-4D92-AACD-8281E7894B0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712D27-2CD8-4593-A417-6736324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99DD9-87B4-41C4-8EFF-589758CB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0757-C0ED-4D64-9C54-F52C9719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1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36905-550E-4192-AC64-D970E18C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7FC2EB-1DE8-46E1-994B-5CDB13BB0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6D9C33-4045-4D87-9E36-2DBE2112D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558A3C-027E-43F1-A93C-A0948573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5D5E-E813-4D92-AACD-8281E7894B0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F27AD-5B2A-4279-9743-AC7236AE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348C5-FB67-4B6D-8A44-383A5281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0757-C0ED-4D64-9C54-F52C9719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228E0-5A4A-40EE-A646-F0F909F4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F218A-7D7F-48E3-83C9-9F0D9E078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E1C0B-1EF2-4C7E-A424-6FFF093DC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95D5E-E813-4D92-AACD-8281E7894B0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E98E4-08D5-437D-AACE-9DE0F317E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E9EE8-3BCD-4BB0-A163-D601E6A86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F0757-C0ED-4D64-9C54-F52C9719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44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_z63kWV-80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4727F-B782-474A-B3C8-A35C077ED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2612" y="1668628"/>
            <a:ext cx="7718961" cy="2387600"/>
          </a:xfrm>
        </p:spPr>
        <p:txBody>
          <a:bodyPr>
            <a:normAutofit/>
          </a:bodyPr>
          <a:lstStyle/>
          <a:p>
            <a:r>
              <a:rPr lang="ko-KR" altLang="en-US" sz="8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에드 </a:t>
            </a:r>
            <a:r>
              <a:rPr lang="ko-KR" altLang="en-US" sz="88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시런</a:t>
            </a:r>
            <a:endParaRPr lang="ko-KR" altLang="en-US" sz="8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876C78-889F-498E-963F-1C60EE12A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2611" y="4148303"/>
            <a:ext cx="7718961" cy="165576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31107 </a:t>
            </a:r>
            <a:r>
              <a:rPr lang="ko-KR" altLang="en-US" sz="2800" dirty="0">
                <a:solidFill>
                  <a:schemeClr val="bg1"/>
                </a:solidFill>
                <a:latin typeface="Yu Gothic UI" panose="020B0500000000000000" pitchFamily="34" charset="-128"/>
                <a:ea typeface="마루 부리 Beta" panose="020B0600000101010101" pitchFamily="50" charset="-127"/>
              </a:rPr>
              <a:t>김종우</a:t>
            </a:r>
          </a:p>
        </p:txBody>
      </p:sp>
    </p:spTree>
    <p:extLst>
      <p:ext uri="{BB962C8B-B14F-4D97-AF65-F5344CB8AC3E}">
        <p14:creationId xmlns:p14="http://schemas.microsoft.com/office/powerpoint/2010/main" val="178891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7EF74-3B3E-4692-90C8-981489B7D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27" y="304799"/>
            <a:ext cx="7724503" cy="5872163"/>
          </a:xfrm>
        </p:spPr>
        <p:txBody>
          <a:bodyPr/>
          <a:lstStyle/>
          <a:p>
            <a:pPr>
              <a:buFont typeface="휴먼편지체" panose="02030504000101010101" pitchFamily="18" charset="-127"/>
              <a:buChar char="-"/>
            </a:pPr>
            <a:r>
              <a:rPr lang="en-US" altLang="ko-KR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에드워드 크리스토퍼 </a:t>
            </a:r>
            <a:r>
              <a:rPr lang="ko-KR" altLang="en-US" sz="36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시런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Font typeface="휴먼편지체" panose="02030504000101010101" pitchFamily="18" charset="-127"/>
              <a:buChar char="-"/>
            </a:pPr>
            <a:r>
              <a:rPr lang="en-US" altLang="ko-KR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1991</a:t>
            </a: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년 영국 출생 </a:t>
            </a:r>
            <a:r>
              <a:rPr lang="en-US" altLang="ko-KR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(31</a:t>
            </a: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세</a:t>
            </a:r>
            <a:r>
              <a:rPr lang="en-US" altLang="ko-KR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pPr>
              <a:buFont typeface="휴먼편지체" panose="02030504000101010101" pitchFamily="18" charset="-127"/>
              <a:buChar char="-"/>
            </a:pPr>
            <a:r>
              <a:rPr lang="en-US" altLang="ko-KR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2011</a:t>
            </a: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년 데뷔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Font typeface="휴먼편지체" panose="02030504000101010101" pitchFamily="18" charset="-127"/>
              <a:buChar char="-"/>
            </a:pPr>
            <a:r>
              <a:rPr lang="en-US" altLang="ko-KR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정규앨범 제목 모두</a:t>
            </a:r>
            <a:endParaRPr lang="en-US" altLang="ko-KR" sz="3600" dirty="0">
              <a:solidFill>
                <a:srgbClr val="7030A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A5D09-5595-4C23-918F-CB30D98E3C93}"/>
              </a:ext>
            </a:extLst>
          </p:cNvPr>
          <p:cNvSpPr txBox="1"/>
          <p:nvPr/>
        </p:nvSpPr>
        <p:spPr>
          <a:xfrm>
            <a:off x="7608523" y="2150759"/>
            <a:ext cx="2751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34" charset="0"/>
              </a:rPr>
              <a:t>사</a:t>
            </a:r>
            <a:r>
              <a:rPr lang="ko-KR" altLang="en-US" sz="2800" b="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34" charset="0"/>
              </a:rPr>
              <a:t>칙</a:t>
            </a:r>
            <a:r>
              <a:rPr lang="ko-KR" altLang="en-US" sz="2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34" charset="0"/>
              </a:rPr>
              <a:t>연</a:t>
            </a:r>
            <a:r>
              <a:rPr lang="ko-KR" altLang="en-US" sz="2800" b="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34" charset="0"/>
              </a:rPr>
              <a:t>산</a:t>
            </a:r>
            <a:r>
              <a:rPr lang="ko-KR" altLang="en-US" sz="2800" b="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34" charset="0"/>
              </a:rPr>
              <a:t>기</a:t>
            </a:r>
            <a:r>
              <a:rPr lang="ko-KR" altLang="en-US" sz="2800" b="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34" charset="0"/>
              </a:rPr>
              <a:t>호</a:t>
            </a:r>
            <a:endParaRPr lang="ko-KR" alt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 descr="텍스트, 다채로운이(가) 표시된 사진&#10;&#10;자동 생성된 설명">
            <a:extLst>
              <a:ext uri="{FF2B5EF4-FFF2-40B4-BE49-F238E27FC236}">
                <a16:creationId xmlns:a16="http://schemas.microsoft.com/office/drawing/2014/main" id="{D265840F-3875-4802-97D7-22DBDFD01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89" y="3548246"/>
            <a:ext cx="3157500" cy="3157500"/>
          </a:xfrm>
          <a:prstGeom prst="rect">
            <a:avLst/>
          </a:prstGeom>
        </p:spPr>
      </p:pic>
      <p:pic>
        <p:nvPicPr>
          <p:cNvPr id="6" name="그림 5" descr="수상스포츠이(가) 표시된 사진&#10;&#10;자동 생성된 설명">
            <a:extLst>
              <a:ext uri="{FF2B5EF4-FFF2-40B4-BE49-F238E27FC236}">
                <a16:creationId xmlns:a16="http://schemas.microsoft.com/office/drawing/2014/main" id="{9248E5CA-DAA7-49E4-B7DA-250AD5996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760" y="2800899"/>
            <a:ext cx="3157501" cy="315750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A43DA26-B519-4E3F-84B3-247D8D729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4" y="271500"/>
            <a:ext cx="3157500" cy="3157500"/>
          </a:xfrm>
          <a:prstGeom prst="rect">
            <a:avLst/>
          </a:prstGeom>
        </p:spPr>
      </p:pic>
      <p:pic>
        <p:nvPicPr>
          <p:cNvPr id="8" name="그림 7" descr="오렌지, 흐림이(가) 표시된 사진&#10;&#10;자동 생성된 설명">
            <a:extLst>
              <a:ext uri="{FF2B5EF4-FFF2-40B4-BE49-F238E27FC236}">
                <a16:creationId xmlns:a16="http://schemas.microsoft.com/office/drawing/2014/main" id="{6F18DB42-7767-4682-BF6A-D5D6F52CA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24" y="503778"/>
            <a:ext cx="3157500" cy="31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4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91AD927-081D-4866-9A68-195FCBE4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58" y="420829"/>
            <a:ext cx="5509695" cy="11368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A87496-869E-47B3-9766-9B27BDB1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58" y="2014531"/>
            <a:ext cx="5509695" cy="1131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916C3F-4430-417B-93FE-CC0F8EE79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58" y="3560582"/>
            <a:ext cx="5509695" cy="11223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8A0233-2D5B-4CF7-A4B6-747D01D6F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037" y="420829"/>
            <a:ext cx="5779105" cy="11365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8608FFD-A658-4D1B-AC50-AB9DD5F6C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037" y="2014531"/>
            <a:ext cx="5779105" cy="11690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02D240A-7B8D-4502-B0D0-79D0D1F25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037" y="3560582"/>
            <a:ext cx="5779105" cy="11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2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otograph&quot; by Ed Sheeran | The Best Lazy Songs For Relaxing This Summer |  POPSUGAR Entertainment">
            <a:extLst>
              <a:ext uri="{FF2B5EF4-FFF2-40B4-BE49-F238E27FC236}">
                <a16:creationId xmlns:a16="http://schemas.microsoft.com/office/drawing/2014/main" id="{58C957C5-6749-489B-B20F-E101E6C93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099" y="202675"/>
            <a:ext cx="7935276" cy="446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3DDAC7-BB74-49A9-B4FC-CF261B8F70F9}"/>
              </a:ext>
            </a:extLst>
          </p:cNvPr>
          <p:cNvSpPr txBox="1"/>
          <p:nvPr/>
        </p:nvSpPr>
        <p:spPr>
          <a:xfrm>
            <a:off x="4044099" y="485568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https://www.youtube.com/watch?v=H_z63kWV-80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921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33EDB21-47C7-4ED3-9AEB-A8FC0DDDE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81" y="1210897"/>
            <a:ext cx="7630273" cy="4284930"/>
          </a:xfrm>
          <a:prstGeom prst="rect">
            <a:avLst/>
          </a:prstGeom>
        </p:spPr>
      </p:pic>
      <p:pic>
        <p:nvPicPr>
          <p:cNvPr id="7" name="그림 6" descr="검은색, 어두운이(가) 표시된 사진&#10;&#10;자동 생성된 설명">
            <a:extLst>
              <a:ext uri="{FF2B5EF4-FFF2-40B4-BE49-F238E27FC236}">
                <a16:creationId xmlns:a16="http://schemas.microsoft.com/office/drawing/2014/main" id="{C24D94DA-766A-4A96-85D3-1F5CFEC90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81347">
            <a:off x="5351762" y="4409383"/>
            <a:ext cx="2331083" cy="1715936"/>
          </a:xfrm>
          <a:prstGeom prst="rect">
            <a:avLst/>
          </a:prstGeom>
        </p:spPr>
      </p:pic>
      <p:pic>
        <p:nvPicPr>
          <p:cNvPr id="8" name="그림 7" descr="검은색, 어두운이(가) 표시된 사진&#10;&#10;자동 생성된 설명">
            <a:extLst>
              <a:ext uri="{FF2B5EF4-FFF2-40B4-BE49-F238E27FC236}">
                <a16:creationId xmlns:a16="http://schemas.microsoft.com/office/drawing/2014/main" id="{4428278D-F46A-4803-903B-FAED23E36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28100">
            <a:off x="7246497" y="3891890"/>
            <a:ext cx="2779303" cy="2045876"/>
          </a:xfrm>
          <a:prstGeom prst="rect">
            <a:avLst/>
          </a:prstGeom>
        </p:spPr>
      </p:pic>
      <p:pic>
        <p:nvPicPr>
          <p:cNvPr id="1026" name="Picture 2" descr="감사합니다 이미지 모음">
            <a:extLst>
              <a:ext uri="{FF2B5EF4-FFF2-40B4-BE49-F238E27FC236}">
                <a16:creationId xmlns:a16="http://schemas.microsoft.com/office/drawing/2014/main" id="{AB60A228-A177-4B34-9EBC-EE07BBA46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98" y="1543072"/>
            <a:ext cx="3620579" cy="362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E92C5E9-5130-4705-BF27-61A2A07F934D}"/>
                  </a:ext>
                </a:extLst>
              </p14:cNvPr>
              <p14:cNvContentPartPr/>
              <p14:nvPr/>
            </p14:nvContentPartPr>
            <p14:xfrm>
              <a:off x="3346371" y="4011807"/>
              <a:ext cx="129240" cy="43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E92C5E9-5130-4705-BF27-61A2A07F93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0371" y="3976167"/>
                <a:ext cx="200880" cy="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37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41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Yu Gothic UI</vt:lpstr>
      <vt:lpstr>맑은 고딕</vt:lpstr>
      <vt:lpstr>휴먼편지체</vt:lpstr>
      <vt:lpstr>Arial</vt:lpstr>
      <vt:lpstr>Open Sans</vt:lpstr>
      <vt:lpstr>Office 테마</vt:lpstr>
      <vt:lpstr>에드 시런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에드 시런</dc:title>
  <dc:creator>김종우</dc:creator>
  <cp:lastModifiedBy>김종우</cp:lastModifiedBy>
  <cp:revision>2</cp:revision>
  <dcterms:created xsi:type="dcterms:W3CDTF">2022-03-27T04:57:17Z</dcterms:created>
  <dcterms:modified xsi:type="dcterms:W3CDTF">2022-03-27T14:36:43Z</dcterms:modified>
</cp:coreProperties>
</file>