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58d4b1e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458d4b1e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58d4b1e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58d4b1e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458d4b1e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458d4b1e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458d4b1e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458d4b1e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58d4b1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58d4b1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458d4b1e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458d4b1e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458d4b1e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458d4b1e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458d4b1e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458d4b1e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58d4b1e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458d4b1e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458d4b1e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458d4b1e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458d4b1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458d4b1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458d4b1e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458d4b1e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458d4b1e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458d4b1e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58d4b1e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58d4b1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58d4b1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58d4b1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58d4b1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58d4b1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58d4b1e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58d4b1e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458d4b1e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458d4b1e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458d4b1e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458d4b1e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458d4b1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458d4b1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UI/UX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- 06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indexOf와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length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80" y="274200"/>
            <a:ext cx="5675825" cy="345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5721850" y="1618700"/>
            <a:ext cx="207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4799050" y="2223825"/>
            <a:ext cx="207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window객체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381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window 객체는 global object 이다.</a:t>
            </a:r>
            <a:endParaRPr sz="1500"/>
          </a:p>
          <a:p>
            <a:pPr indent="-323850" lvl="1" marL="9144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생략 가능하다. =&gt; window.alert(“사용가능”) , alert(“사용가능”)</a:t>
            </a:r>
            <a:endParaRPr sz="1500"/>
          </a:p>
          <a:p>
            <a:pPr indent="-323850" lvl="1" marL="9144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프로퍼티 : location, status, onload, document</a:t>
            </a:r>
            <a:endParaRPr sz="1500"/>
          </a:p>
          <a:p>
            <a:pPr indent="-323850" lvl="1" marL="9144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메서드 : alert, prompt, open, close, setTimeout, setInterval</a:t>
            </a:r>
            <a:endParaRPr sz="1500"/>
          </a:p>
          <a:p>
            <a:pPr indent="-323850" lvl="0" marL="4572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t/>
            </a:r>
            <a:endParaRPr sz="1500"/>
          </a:p>
          <a:p>
            <a:pPr indent="-323850" lvl="0" marL="4572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document 객체는 DOM을 접근(access)하는데 사용된다.</a:t>
            </a:r>
            <a:endParaRPr sz="1500"/>
          </a:p>
          <a:p>
            <a:pPr indent="-323850" lvl="1" marL="9144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document 객체는 window 객체의 프로퍼티이다.</a:t>
            </a:r>
            <a:endParaRPr sz="1500"/>
          </a:p>
          <a:p>
            <a:pPr indent="-323850" lvl="1" marL="914400" marR="38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window.document 와 document 는 같다.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프로퍼티 : domain, title,URL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메서드 : getElementById, getElementsByTagName, getElementsByClassName</a:t>
            </a:r>
            <a:br>
              <a:rPr lang="ko" sz="1500"/>
            </a:br>
            <a:r>
              <a:rPr lang="ko" sz="1500"/>
              <a:t>createElement</a:t>
            </a:r>
            <a:endParaRPr sz="15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898" y="2913625"/>
            <a:ext cx="2511375" cy="5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로컬스토리지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데이터를 저장하는 장소 중 하나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데이터의 값은 항상</a:t>
            </a:r>
            <a:r>
              <a:rPr b="1" lang="ko"/>
              <a:t> 문자</a:t>
            </a:r>
            <a:r>
              <a:rPr lang="ko"/>
              <a:t>로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localStorage.setItem(“name”,”김윤지”) : 키,값 쌍으로 보관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localStorage.getItem(“name”) : 해당하는 키의 값을 받아옴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localStorage.removeItem(“name”) : 키 값을 삭제한다.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localStorage[“name”] = ”김윤지”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localStorage[“name”]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localStorage.clear() : LocalStorage에 저장된 모든 것을 삭제한다.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JSON.stringify(playlistArray)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JavaScript 객체를 JSON 문자열로 변환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JSON.parse(playlistArray)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JSON 문자열을 JavaScript 객체로 변환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13" y="352425"/>
            <a:ext cx="6829425" cy="44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6"/>
          <p:cNvCxnSpPr/>
          <p:nvPr/>
        </p:nvCxnSpPr>
        <p:spPr>
          <a:xfrm>
            <a:off x="1191025" y="2813800"/>
            <a:ext cx="5578800" cy="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1191025" y="4349275"/>
            <a:ext cx="1713600" cy="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 txBox="1"/>
          <p:nvPr/>
        </p:nvSpPr>
        <p:spPr>
          <a:xfrm>
            <a:off x="4924800" y="3389125"/>
            <a:ext cx="3907500" cy="13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20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ul.appendChild(li);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createElement(“li”) : li 태그 요소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li.innerHTML : 생성된 요소안에 내용 넣기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ul.appendChild(li) : ul요소 안에 만든 li요소 마지막에 넣기(+=)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25" y="3022488"/>
            <a:ext cx="50863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13" y="542350"/>
            <a:ext cx="5210175" cy="22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667550" y="3729025"/>
            <a:ext cx="1713600" cy="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1308575" y="1074075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부트스트랩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 색 지정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탭 추가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600" y="1347675"/>
            <a:ext cx="62484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부트스트랩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row , 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large:lg, small:sm 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row당 : 12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47" y="1388500"/>
            <a:ext cx="5736174" cy="34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- 01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api키 발급받아야 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지도를 담기 위한 영역을 만들 때 크기 지정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src에 // 라는 상대 프로토콜을 사용하여 환경에 따라 자동으로 해당 프로토콜을 따라가게 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플랫폼 등록과 애플리케이션등록 이후에 사용이 가능하다.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API키를 발급하여 자신의 키로 사용하여야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options 의 속성 중 center 값은 지도를 생성하는 데 반드시 필요하다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 center 값은 LatLng 타입이다.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new kakao.maps.Map(), 등을 통하여 맵을 생성할 수 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new kakao.maps.LatLng(37.54699, 127.09598) : (위도,경도) 순서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0" y="3787"/>
            <a:ext cx="9143999" cy="51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1"/>
          <p:cNvCxnSpPr/>
          <p:nvPr/>
        </p:nvCxnSpPr>
        <p:spPr>
          <a:xfrm>
            <a:off x="1172425" y="733700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1"/>
          <p:cNvCxnSpPr/>
          <p:nvPr/>
        </p:nvCxnSpPr>
        <p:spPr>
          <a:xfrm>
            <a:off x="1898550" y="3267625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1"/>
          <p:cNvSpPr/>
          <p:nvPr/>
        </p:nvSpPr>
        <p:spPr>
          <a:xfrm>
            <a:off x="121025" y="3388650"/>
            <a:ext cx="3774300" cy="175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웹서버, 웹 애플리케이션 서버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서버 (WebServer) : 클라이언트의 요청(request)을 받아 서버는 그 요청을 처리하고 그 결과를 답변(request)으로 보내준다.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서버는 정적인 콘텐츠를 생성한다.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애플리케이션 서버(WAS) : </a:t>
            </a:r>
            <a:r>
              <a:rPr lang="ko"/>
              <a:t>servlet 컨테이너가 탑재되어있으며, 동적인 페이지를 생성할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1057"/>
            <a:ext cx="9144000" cy="2321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2"/>
          <p:cNvCxnSpPr/>
          <p:nvPr/>
        </p:nvCxnSpPr>
        <p:spPr>
          <a:xfrm>
            <a:off x="1648950" y="3191975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2"/>
          <p:cNvCxnSpPr/>
          <p:nvPr/>
        </p:nvCxnSpPr>
        <p:spPr>
          <a:xfrm>
            <a:off x="1444700" y="1913675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2"/>
          <p:cNvCxnSpPr/>
          <p:nvPr/>
        </p:nvCxnSpPr>
        <p:spPr>
          <a:xfrm>
            <a:off x="446250" y="3487000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2"/>
          <p:cNvCxnSpPr/>
          <p:nvPr/>
        </p:nvCxnSpPr>
        <p:spPr>
          <a:xfrm>
            <a:off x="491650" y="2133050"/>
            <a:ext cx="38880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371475"/>
            <a:ext cx="7820025" cy="44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3"/>
          <p:cNvCxnSpPr/>
          <p:nvPr/>
        </p:nvCxnSpPr>
        <p:spPr>
          <a:xfrm>
            <a:off x="1428325" y="1266325"/>
            <a:ext cx="3768300" cy="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3"/>
          <p:cNvCxnSpPr/>
          <p:nvPr/>
        </p:nvCxnSpPr>
        <p:spPr>
          <a:xfrm>
            <a:off x="949850" y="3725100"/>
            <a:ext cx="3768300" cy="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window.onload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페이지가 완전히 로드 되기 전에 요소에 접근하거나 변경하려 하면 자바스크립트 에러가 발생하거나 여러분이 작성한 코드가 작동하지 않는다.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페이지가 완전히 로드 된 후에 JavaScript가 실행을 시작하게 하는 것이 의미가 있으며, </a:t>
            </a:r>
            <a:r>
              <a:rPr b="1"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브라우저가 페이지 로드를 완료한 뒤 함수를 실행하려면 window.onload 속성</a:t>
            </a: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해당 함수를 할당 한다.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할당방법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 = init;  function init(){}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JS- 01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indexOf -  특정문자 위치 찾기, index값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"Hello, welcome!".indexOf("Hello")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"Hello, welcome!".indexOf("wel")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"Hello, welcome!".indexOf("bye")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4419800" cy="2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JS- 02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document.getElementById("demo") 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 phrase이 id값인 요소</a:t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document.getElementById("demo").innerHTML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그 요소 안에 html 요소 등록가능</a:t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00" y="224175"/>
            <a:ext cx="4605875" cy="46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- 03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rand1 = Math.floor(Math.random() * words1.length); Math.random() : 0~1사이의 수  [1은 포함하지 않음]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Math.floor() : 소수점 버림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words1.length : words1의 요소 개수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즉, rand1의 값은 0 ~ (words1의 요소개수-1) 사이의 값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- 03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98" y="445029"/>
            <a:ext cx="6448203" cy="434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4239000" y="2458275"/>
            <a:ext cx="408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- 04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 클릭 이벤트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등록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75" y="91978"/>
            <a:ext cx="6651451" cy="46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>
            <a:off x="2310175" y="694750"/>
            <a:ext cx="207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2711075" y="2094100"/>
            <a:ext cx="4157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163" y="4752763"/>
            <a:ext cx="63531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- 05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사용법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50" y="837200"/>
            <a:ext cx="7493125" cy="416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>
            <a:off x="2499600" y="1543050"/>
            <a:ext cx="207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1811275" y="3850050"/>
            <a:ext cx="2848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