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E1EB3-7FDF-465B-82EE-3E1490D7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F5BB6-2AC3-405F-BF6F-B3066E0F6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40C60-EA8E-486B-AA3F-49340505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C45DE-3674-41F5-AB7E-8CABAC5C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F326A-E8A4-4B21-847A-D9961CC6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9EC0-46EF-4D1C-86E7-BBFBD80C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45F9CA-8569-41B7-9983-7BB93D79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824DB-7942-4139-9683-108293D5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70B5A-9FD1-4D8D-B74A-6645A1AC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01942-985C-4092-B611-36BFCCB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2B6640-DA1D-4A4C-9AFF-551810775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F0075-B519-49F6-82C9-136CECF2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B790-D437-4BCA-A229-EF44429A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4FC0C-9FD6-4AEC-A69E-0F1F1A2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0D881-7EB9-48AE-8CAC-89819B22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5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51CF1-990F-440B-9590-02933466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B2546-C402-4B1C-8F95-B7685F3B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82E58-9183-4000-96F7-CFD23483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433CC-5CCA-4DE3-9EE5-DC00D334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3778D-5AAF-40CE-9F91-350568B6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4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798C3-E320-4CA2-A6BA-255A6E60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DCB37-62EF-471C-B936-4863A8A2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069B1-9886-48D9-AFFE-62D21E49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D5B48-9030-4408-8A56-2A749FB3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19C0E-12C0-40E5-8531-C55B5F35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F3067-E954-42EE-AC62-B3FAAC76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E92FE-DF8E-4931-8955-A6B72AD09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22214-10A8-4743-B29C-661423B6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350B3-E6EE-4BAE-A426-CAE787CF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683F2-0C10-4384-9C95-C655620E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62ED2-A971-4079-9FEF-2A61CFCD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6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CE0A3-455F-489F-9230-A31E69EF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A82C3-01CF-487F-BC75-8C3726FF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7DA918-4029-49B6-8245-27F13B91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C56074-1746-4990-82AE-01D15B40C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C2D517-7198-4354-AF62-94855DB86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BF24AD-6240-4AF3-B0AE-06B57E6D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E2D8B4-D33D-48F3-9B50-43814F93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7A109-D72D-49DC-8B7C-98113CC6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3667-C7CF-4992-AAA2-2C241BFB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E2B899-005E-45B3-A47F-7530D692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3B095-0F04-4DD5-9803-E054260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9BBE3-5A77-4395-BA45-D8AD3712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A94959-153E-4E90-A45B-A1E6C82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A4F8C-B80A-431A-89D7-54984071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6A82E-B236-4B1D-A345-171AD69B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4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E8CF-6D05-4EB6-A432-4A8BD12B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01DC5-8267-41AB-B0FC-25ABE3F9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3423A-F1D3-4F3F-BAEB-86DECB4A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872D4-9170-411E-8BAA-5A0554E6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B098D-E328-4CA7-8D64-1371A90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6C607-7D14-4198-852D-F4B49907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4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4DC55-4DCD-4885-8FC8-E3DDA597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D26D22-BDC1-4ECE-8EF4-C8DB0BF7D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EE3B9-E8FB-4BB7-ABEA-119A0EB2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A6FD-EF69-4066-B8ED-6EFD11D1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9E379-88BB-4C1B-89EE-ED3435E3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98D5F-1C50-4440-861C-F15D89D9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428AC0-3B77-4ADA-B873-2485E52B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234E2-988D-40B0-B63D-3DBDF747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B7650-4425-4A09-9DCD-C8040E854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A28B-168E-4BDD-8753-34485E5363FD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A5EA0-CCA7-40C0-90F7-5D948043A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BEAE8-F034-4801-A5D2-5B20EEDD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94AE-AE17-4F0F-AD45-7AD8B0E6B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D22BEA-8287-4D97-8115-CA57D622A1C9}"/>
              </a:ext>
            </a:extLst>
          </p:cNvPr>
          <p:cNvSpPr/>
          <p:nvPr/>
        </p:nvSpPr>
        <p:spPr>
          <a:xfrm>
            <a:off x="731520" y="573578"/>
            <a:ext cx="2003367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FD3C2-2094-4F72-9B1A-EFD8398A78C7}"/>
              </a:ext>
            </a:extLst>
          </p:cNvPr>
          <p:cNvSpPr txBox="1"/>
          <p:nvPr/>
        </p:nvSpPr>
        <p:spPr>
          <a:xfrm>
            <a:off x="1412442" y="281946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Pattern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ABA1B-7DD6-4128-89DB-C802379A932F}"/>
              </a:ext>
            </a:extLst>
          </p:cNvPr>
          <p:cNvSpPr/>
          <p:nvPr/>
        </p:nvSpPr>
        <p:spPr>
          <a:xfrm>
            <a:off x="962890" y="698269"/>
            <a:ext cx="15406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Chart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57BD33-92E1-42E7-9285-16DB2246C6F7}"/>
              </a:ext>
            </a:extLst>
          </p:cNvPr>
          <p:cNvSpPr/>
          <p:nvPr/>
        </p:nvSpPr>
        <p:spPr>
          <a:xfrm>
            <a:off x="854822" y="1288716"/>
            <a:ext cx="7495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Result#1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97A634-A278-4AC3-9D98-8492961EF4DB}"/>
              </a:ext>
            </a:extLst>
          </p:cNvPr>
          <p:cNvSpPr/>
          <p:nvPr/>
        </p:nvSpPr>
        <p:spPr>
          <a:xfrm>
            <a:off x="3915294" y="573578"/>
            <a:ext cx="2003367" cy="29260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9394E-3849-42A8-BFB2-DD87C1409689}"/>
              </a:ext>
            </a:extLst>
          </p:cNvPr>
          <p:cNvSpPr txBox="1"/>
          <p:nvPr/>
        </p:nvSpPr>
        <p:spPr>
          <a:xfrm>
            <a:off x="4596216" y="281946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Result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E16D3-850E-4822-BBD6-E5D629095C25}"/>
              </a:ext>
            </a:extLst>
          </p:cNvPr>
          <p:cNvSpPr/>
          <p:nvPr/>
        </p:nvSpPr>
        <p:spPr>
          <a:xfrm>
            <a:off x="4146664" y="698269"/>
            <a:ext cx="15406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Chart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19FDF-1C2C-4BBE-98E0-9444F63E54A9}"/>
              </a:ext>
            </a:extLst>
          </p:cNvPr>
          <p:cNvSpPr/>
          <p:nvPr/>
        </p:nvSpPr>
        <p:spPr>
          <a:xfrm>
            <a:off x="1991243" y="1312383"/>
            <a:ext cx="1024543" cy="2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900" dirty="0" err="1">
                <a:solidFill>
                  <a:srgbClr val="FF0000"/>
                </a:solidFill>
              </a:rPr>
              <a:t>appearnece</a:t>
            </a:r>
            <a:r>
              <a:rPr lang="en-US" altLang="ko-KR" sz="900" dirty="0">
                <a:solidFill>
                  <a:srgbClr val="FF0000"/>
                </a:solidFill>
              </a:rPr>
              <a:t> Rate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66500C-F379-4F5C-B0BF-35A426539C38}"/>
              </a:ext>
            </a:extLst>
          </p:cNvPr>
          <p:cNvSpPr/>
          <p:nvPr/>
        </p:nvSpPr>
        <p:spPr>
          <a:xfrm>
            <a:off x="854822" y="1807185"/>
            <a:ext cx="7495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Result#2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4E55D2-8312-44EC-9EC9-4816ADD29585}"/>
              </a:ext>
            </a:extLst>
          </p:cNvPr>
          <p:cNvSpPr/>
          <p:nvPr/>
        </p:nvSpPr>
        <p:spPr>
          <a:xfrm>
            <a:off x="854822" y="2325654"/>
            <a:ext cx="7495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Result#3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AB75A-9E83-46EA-88FF-FB866C175C3B}"/>
              </a:ext>
            </a:extLst>
          </p:cNvPr>
          <p:cNvSpPr/>
          <p:nvPr/>
        </p:nvSpPr>
        <p:spPr>
          <a:xfrm>
            <a:off x="854822" y="2844123"/>
            <a:ext cx="7495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Result#4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1E6048-C022-4B66-A113-6A7B7E46FF1F}"/>
              </a:ext>
            </a:extLst>
          </p:cNvPr>
          <p:cNvSpPr/>
          <p:nvPr/>
        </p:nvSpPr>
        <p:spPr>
          <a:xfrm>
            <a:off x="5168809" y="1195542"/>
            <a:ext cx="1024543" cy="2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900" dirty="0" err="1">
                <a:solidFill>
                  <a:srgbClr val="FF0000"/>
                </a:solidFill>
              </a:rPr>
              <a:t>appearnece</a:t>
            </a:r>
            <a:r>
              <a:rPr lang="en-US" altLang="ko-KR" sz="900" dirty="0">
                <a:solidFill>
                  <a:srgbClr val="FF0000"/>
                </a:solidFill>
              </a:rPr>
              <a:t> Count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20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Yim Seungbeen</dc:creator>
  <cp:lastModifiedBy>Yim Seungbeen</cp:lastModifiedBy>
  <cp:revision>3</cp:revision>
  <dcterms:created xsi:type="dcterms:W3CDTF">2018-07-15T14:59:03Z</dcterms:created>
  <dcterms:modified xsi:type="dcterms:W3CDTF">2018-07-19T12:57:06Z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C:\Workspace\PTA\structure.pptx</vt:lpwstr>
  </property>
</Properties>
</file>