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8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5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8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4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FBE7-E824-40DC-8343-79555935EC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D659-1BB2-404C-BEDF-34D85899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7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482" y="0"/>
            <a:ext cx="91584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dirty="0" smtClean="0"/>
              <a:t>파일 형상관리 시스템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파일 업로드 게시판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산출물의 카테고리 관리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2.1. </a:t>
            </a:r>
            <a:r>
              <a:rPr lang="en-US" altLang="ko-KR" dirty="0" smtClean="0"/>
              <a:t>[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1]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단계 별 산출물 목록과 같도록 카테고리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2.2. [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2]</a:t>
            </a:r>
            <a:r>
              <a:rPr lang="ko-KR" altLang="en-US" dirty="0" smtClean="0"/>
              <a:t>프로젝트 카테고리 관리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3. </a:t>
            </a:r>
            <a:r>
              <a:rPr lang="ko-KR" altLang="en-US" dirty="0" smtClean="0"/>
              <a:t>같은 파일명의 파일을 업로드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3.1.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 수정사항으로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푸쉬되도록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3.2.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메시지에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수정일자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수정내용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변경자</a:t>
            </a:r>
            <a:r>
              <a:rPr lang="en-US" altLang="ko-KR" dirty="0" smtClean="0"/>
              <a:t>]</a:t>
            </a:r>
            <a:r>
              <a:rPr lang="ko-KR" altLang="en-US" dirty="0" smtClean="0"/>
              <a:t> 등록되도록 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3.3.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계정은 시스템 관리자 계정 사용하여 접근하도록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4. </a:t>
            </a:r>
            <a:r>
              <a:rPr lang="ko-KR" altLang="en-US" dirty="0" smtClean="0"/>
              <a:t>버전 별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조회 되도록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4.1. </a:t>
            </a:r>
            <a:r>
              <a:rPr lang="ko-KR" altLang="en-US" dirty="0" smtClean="0"/>
              <a:t>버전 별 파일 다운로드 가능하도록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82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13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단계 별 산출물 목록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800100"/>
            <a:ext cx="886936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0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2. 프로젝트 단계 별 산출물 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김창섭</dc:creator>
  <cp:lastModifiedBy>김창섭</cp:lastModifiedBy>
  <cp:revision>2</cp:revision>
  <dcterms:created xsi:type="dcterms:W3CDTF">2023-06-12T06:33:29Z</dcterms:created>
  <dcterms:modified xsi:type="dcterms:W3CDTF">2023-06-12T06:47:51Z</dcterms:modified>
</cp:coreProperties>
</file>