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2DGP </a:t>
            </a:r>
            <a:r>
              <a:rPr lang="ko-KR" altLang="en-US" dirty="0" smtClean="0"/>
              <a:t>최종프로젝트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2015180022</a:t>
            </a:r>
          </a:p>
          <a:p>
            <a:r>
              <a:rPr lang="ko-KR" altLang="en-US" smtClean="0"/>
              <a:t>신승철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94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8864" y="319314"/>
            <a:ext cx="8596668" cy="1320800"/>
          </a:xfrm>
        </p:spPr>
        <p:txBody>
          <a:bodyPr/>
          <a:lstStyle/>
          <a:p>
            <a:r>
              <a:rPr lang="en-US" altLang="ko-KR" dirty="0" smtClean="0"/>
              <a:t>				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차 발표 목표 개발 범위 대비 실제 개발 범위</a:t>
            </a:r>
            <a:endParaRPr lang="ko-KR" altLang="en-US" sz="24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/>
          </p:nvPr>
        </p:nvGraphicFramePr>
        <p:xfrm>
          <a:off x="681235" y="1210717"/>
          <a:ext cx="8431925" cy="5477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87">
                  <a:extLst>
                    <a:ext uri="{9D8B030D-6E8A-4147-A177-3AD203B41FA5}">
                      <a16:colId xmlns:a16="http://schemas.microsoft.com/office/drawing/2014/main" val="3827972908"/>
                    </a:ext>
                  </a:extLst>
                </a:gridCol>
                <a:gridCol w="3316806">
                  <a:extLst>
                    <a:ext uri="{9D8B030D-6E8A-4147-A177-3AD203B41FA5}">
                      <a16:colId xmlns:a16="http://schemas.microsoft.com/office/drawing/2014/main" val="1948035765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646389257"/>
                    </a:ext>
                  </a:extLst>
                </a:gridCol>
                <a:gridCol w="1352732">
                  <a:extLst>
                    <a:ext uri="{9D8B030D-6E8A-4147-A177-3AD203B41FA5}">
                      <a16:colId xmlns:a16="http://schemas.microsoft.com/office/drawing/2014/main" val="1675434884"/>
                    </a:ext>
                  </a:extLst>
                </a:gridCol>
              </a:tblGrid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내용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차 발표 목표 범위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실제 개발 완료 범위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진척도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8523991"/>
                  </a:ext>
                </a:extLst>
              </a:tr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컨트롤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키보드를 통한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좌우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점프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점프 공격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키보드를 통한 좌우</a:t>
                      </a:r>
                      <a:r>
                        <a:rPr lang="ko-KR" altLang="en-US" sz="1200" baseline="0" dirty="0" smtClean="0"/>
                        <a:t>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칼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총</a:t>
                      </a:r>
                      <a:r>
                        <a:rPr lang="en-US" altLang="ko-KR" sz="1200" baseline="0" dirty="0" smtClean="0"/>
                        <a:t>,</a:t>
                      </a:r>
                      <a:r>
                        <a:rPr lang="ko-KR" altLang="en-US" sz="1200" baseline="0" dirty="0" smtClean="0"/>
                        <a:t>수류탄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75%</a:t>
                      </a:r>
                      <a:endParaRPr lang="en-US" altLang="ko-KR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01803"/>
                  </a:ext>
                </a:extLst>
              </a:tr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적에 따라 총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미사일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칼 공격이 있다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미사일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칼 공격 구현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67%</a:t>
                      </a:r>
                      <a:endParaRPr lang="ko-KR" altLang="en-US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367250"/>
                  </a:ext>
                </a:extLst>
              </a:tr>
              <a:tr h="1451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특징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및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적을 처치하면 아이템이나 골드를 얻을 수 있다</a:t>
                      </a:r>
                      <a:r>
                        <a:rPr lang="en-US" altLang="ko-KR" sz="1200" dirty="0" smtClean="0"/>
                        <a:t>.(</a:t>
                      </a:r>
                      <a:r>
                        <a:rPr lang="ko-KR" altLang="en-US" sz="1200" dirty="0" err="1" smtClean="0"/>
                        <a:t>드롭한다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상점 아이콘을 클릭하여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골드로 아이템을 구매할 수 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여러</a:t>
                      </a:r>
                      <a:r>
                        <a:rPr lang="ko-KR" altLang="en-US" sz="1200" baseline="0" dirty="0" smtClean="0"/>
                        <a:t> 종류의 공격으로 상황에 맞는 공격을 강요한다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 상자를 통해 아이템을</a:t>
                      </a:r>
                      <a:r>
                        <a:rPr lang="ko-KR" altLang="en-US" sz="1200" baseline="0" dirty="0" smtClean="0"/>
                        <a:t> 얻을 수 있고 일반 진행 맵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보스 맵 사이에 상점</a:t>
                      </a:r>
                      <a:r>
                        <a:rPr lang="en-US" altLang="ko-KR" sz="1200" baseline="0" dirty="0" smtClean="0"/>
                        <a:t>state</a:t>
                      </a:r>
                      <a:r>
                        <a:rPr lang="ko-KR" altLang="en-US" sz="1200" baseline="0" dirty="0" smtClean="0"/>
                        <a:t>가 존재하여 플레이어의 구미에 맞게 아이템을 구입할 수 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  <a:p>
                      <a:pPr algn="ctr" latinLnBrk="1"/>
                      <a:r>
                        <a:rPr lang="ko-KR" altLang="en-US" sz="1200" baseline="0" dirty="0" smtClean="0"/>
                        <a:t>여러 종류의 공격을 구현하였고 각 공격의 특징을 잘 드러냈다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100%</a:t>
                      </a:r>
                      <a:endParaRPr lang="en-US" altLang="ko-KR" sz="12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109023"/>
                  </a:ext>
                </a:extLst>
              </a:tr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게임시작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승리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패배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시작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승리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패배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아이템 획득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아이템 상자 파괴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총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수류탄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미사일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상점</a:t>
                      </a:r>
                      <a:r>
                        <a:rPr lang="ko-KR" altLang="en-US" sz="1200" baseline="0" dirty="0" smtClean="0"/>
                        <a:t> 화면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dirty="0" smtClean="0"/>
                        <a:t>보스 </a:t>
                      </a:r>
                      <a:r>
                        <a:rPr lang="ko-KR" altLang="en-US" sz="1200" dirty="0" smtClean="0"/>
                        <a:t>미사일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배경음악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298732"/>
                  </a:ext>
                </a:extLst>
              </a:tr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애니메이션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점프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적군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적군 공격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 공격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적군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 이동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캐릭터 공격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총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ko-KR" altLang="en-US" sz="1200" dirty="0" smtClean="0"/>
                        <a:t>수류탄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적군 공격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보스 공격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아이템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게임 시작 화살표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562230"/>
                  </a:ext>
                </a:extLst>
              </a:tr>
              <a:tr h="595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 진행 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 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 진행 맵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보스 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14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9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234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HY그래픽M</vt:lpstr>
      <vt:lpstr>맑은 고딕</vt:lpstr>
      <vt:lpstr>Arial</vt:lpstr>
      <vt:lpstr>Trebuchet MS</vt:lpstr>
      <vt:lpstr>Wingdings 3</vt:lpstr>
      <vt:lpstr>패싯</vt:lpstr>
      <vt:lpstr>2DGP 최종프로젝트</vt:lpstr>
      <vt:lpstr>    1차 발표 목표 개발 범위 대비 실제 개발 범위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최종프로젝트</dc:title>
  <dc:creator>신승철</dc:creator>
  <cp:lastModifiedBy>신승철</cp:lastModifiedBy>
  <cp:revision>1</cp:revision>
  <dcterms:created xsi:type="dcterms:W3CDTF">2016-12-20T14:26:40Z</dcterms:created>
  <dcterms:modified xsi:type="dcterms:W3CDTF">2016-12-20T14:27:41Z</dcterms:modified>
</cp:coreProperties>
</file>