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r>
              <a:rPr lang="en-US" altLang="ko-KR" dirty="0" smtClean="0"/>
              <a:t>					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2015180022</a:t>
            </a:r>
          </a:p>
          <a:p>
            <a:r>
              <a:rPr lang="ko-KR" altLang="en-US" dirty="0" smtClean="0"/>
              <a:t>신승철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7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	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메탈 </a:t>
            </a:r>
            <a:r>
              <a:rPr lang="ko-KR" altLang="en-US" dirty="0" err="1" smtClean="0"/>
              <a:t>슬러그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36" y="1703977"/>
            <a:ext cx="7076925" cy="3307693"/>
          </a:xfrm>
        </p:spPr>
      </p:pic>
      <p:sp>
        <p:nvSpPr>
          <p:cNvPr id="3" name="TextBox 2"/>
          <p:cNvSpPr txBox="1"/>
          <p:nvPr/>
        </p:nvSpPr>
        <p:spPr>
          <a:xfrm>
            <a:off x="2328262" y="5103223"/>
            <a:ext cx="569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algn="ctr"/>
            <a:r>
              <a:rPr lang="en-US" altLang="ko-KR" dirty="0" smtClean="0"/>
              <a:t>2D </a:t>
            </a:r>
            <a:r>
              <a:rPr lang="ko-KR" altLang="en-US" dirty="0"/>
              <a:t>형식의 </a:t>
            </a:r>
            <a:r>
              <a:rPr lang="ko-KR" altLang="en-US" dirty="0" smtClean="0"/>
              <a:t>슈팅게임</a:t>
            </a:r>
            <a:endParaRPr lang="en-US" altLang="ko-KR" dirty="0"/>
          </a:p>
          <a:p>
            <a:pPr algn="ctr"/>
            <a:r>
              <a:rPr lang="ko-KR" altLang="en-US" dirty="0" smtClean="0"/>
              <a:t>횡 스크롤 </a:t>
            </a:r>
            <a:r>
              <a:rPr lang="ko-KR" altLang="en-US" dirty="0"/>
              <a:t>액션 </a:t>
            </a:r>
            <a:r>
              <a:rPr lang="ko-KR" altLang="en-US" dirty="0" smtClean="0"/>
              <a:t>아케이드 게임이다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6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				 </a:t>
            </a:r>
            <a:r>
              <a:rPr lang="ko-KR" altLang="en-US" dirty="0" smtClean="0"/>
              <a:t>게임의 진행과정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9060" y="5231592"/>
            <a:ext cx="6489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화면의 왼쪽부터 오른쪽으로 이동하여 적들을 </a:t>
            </a:r>
            <a:r>
              <a:rPr lang="ko-KR" altLang="en-US" dirty="0" smtClean="0"/>
              <a:t>처치해 나아가며 최종적으로 보스를 처치하면 승리하는 슈팅 게임이다</a:t>
            </a:r>
            <a:r>
              <a:rPr lang="en-US" altLang="ko-KR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05" y="1756954"/>
            <a:ext cx="3931921" cy="28972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97" y="1756954"/>
            <a:ext cx="3964820" cy="29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			</a:t>
            </a:r>
            <a:r>
              <a:rPr lang="ko-KR" altLang="en-US" dirty="0" smtClean="0"/>
              <a:t>게임 플레이 화면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47" y="1674794"/>
            <a:ext cx="2487300" cy="27182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29147" y="4811920"/>
            <a:ext cx="284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상점에서 </a:t>
            </a:r>
            <a:r>
              <a:rPr lang="ko-KR" altLang="en-US" dirty="0" smtClean="0"/>
              <a:t>아이템들을 살 수 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총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수류탄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25" y="1674794"/>
            <a:ext cx="3931921" cy="28972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02525" y="4681640"/>
            <a:ext cx="3648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키보드 방향키를 이용하여 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우로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공격을 할 수 있다</a:t>
            </a:r>
            <a:endParaRPr lang="en-US" altLang="ko-KR" dirty="0" smtClean="0"/>
          </a:p>
          <a:p>
            <a:r>
              <a:rPr lang="ko-KR" altLang="en-US" dirty="0" smtClean="0"/>
              <a:t>적을 처치하면 골드나 아이템을 얻을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마우스를 이용하여 상점에서 아이템을 구매할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7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		</a:t>
            </a:r>
            <a:r>
              <a:rPr lang="en-US" altLang="ko-KR" dirty="0"/>
              <a:t> </a:t>
            </a:r>
            <a:r>
              <a:rPr lang="en-US" altLang="ko-KR" dirty="0" smtClean="0"/>
              <a:t>	</a:t>
            </a:r>
            <a:r>
              <a:rPr lang="ko-KR" altLang="en-US" dirty="0" smtClean="0"/>
              <a:t>게임 플레이 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21" y="2057400"/>
            <a:ext cx="4572000" cy="3048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88" y="2057400"/>
            <a:ext cx="2895600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88" y="4358209"/>
            <a:ext cx="2895600" cy="213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721" y="536448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컨트롤과</a:t>
            </a:r>
            <a:r>
              <a:rPr lang="en-US" altLang="ko-KR" dirty="0"/>
              <a:t> </a:t>
            </a:r>
            <a:r>
              <a:rPr lang="ko-KR" altLang="en-US" dirty="0" smtClean="0"/>
              <a:t>적절한 아이템을 사용하는 것이 이 게임의 핵심이다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4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				</a:t>
            </a:r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584888"/>
              </p:ext>
            </p:extLst>
          </p:nvPr>
        </p:nvGraphicFramePr>
        <p:xfrm>
          <a:off x="598864" y="1341346"/>
          <a:ext cx="8431925" cy="5368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481">
                  <a:extLst>
                    <a:ext uri="{9D8B030D-6E8A-4147-A177-3AD203B41FA5}">
                      <a16:colId xmlns:a16="http://schemas.microsoft.com/office/drawing/2014/main" val="3827972908"/>
                    </a:ext>
                  </a:extLst>
                </a:gridCol>
                <a:gridCol w="3220348">
                  <a:extLst>
                    <a:ext uri="{9D8B030D-6E8A-4147-A177-3AD203B41FA5}">
                      <a16:colId xmlns:a16="http://schemas.microsoft.com/office/drawing/2014/main" val="1948035765"/>
                    </a:ext>
                  </a:extLst>
                </a:gridCol>
                <a:gridCol w="3484096">
                  <a:extLst>
                    <a:ext uri="{9D8B030D-6E8A-4147-A177-3AD203B41FA5}">
                      <a16:colId xmlns:a16="http://schemas.microsoft.com/office/drawing/2014/main" val="1646389257"/>
                    </a:ext>
                  </a:extLst>
                </a:gridCol>
              </a:tblGrid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내용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최소 범위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최대 범위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523991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키보드를 통한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좌우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 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엎드리기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01803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적에 따라 총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미사일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칼 공격이 있다</a:t>
                      </a:r>
                      <a:r>
                        <a:rPr lang="en-US" altLang="ko-KR" sz="14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X</a:t>
                      </a:r>
                      <a:endParaRPr lang="ko-KR" alt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367250"/>
                  </a:ext>
                </a:extLst>
              </a:tr>
              <a:tr h="1451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특징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dirty="0" smtClean="0"/>
                        <a:t>및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적을 </a:t>
                      </a:r>
                      <a:r>
                        <a:rPr lang="ko-KR" altLang="en-US" sz="1400" dirty="0" smtClean="0"/>
                        <a:t>처치하면 </a:t>
                      </a:r>
                      <a:r>
                        <a:rPr lang="ko-KR" altLang="en-US" sz="1400" dirty="0" smtClean="0"/>
                        <a:t>아이템이나 골드를 얻을 수 있다</a:t>
                      </a:r>
                      <a:r>
                        <a:rPr lang="en-US" altLang="ko-KR" sz="1400" dirty="0" smtClean="0"/>
                        <a:t>.(</a:t>
                      </a:r>
                      <a:r>
                        <a:rPr lang="ko-KR" altLang="en-US" sz="1400" dirty="0" err="1" smtClean="0"/>
                        <a:t>드롭한다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상점 아이콘을 클릭하여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골드로 아이템을 구매할 수 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점프를 이용해 공중의 적을 공격할 수 있고 적의 공격을 피할 수도 있다</a:t>
                      </a:r>
                      <a:r>
                        <a:rPr lang="en-US" altLang="ko-KR" sz="1400" dirty="0" smtClean="0"/>
                        <a:t>.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한쪽 방향으로만 진행하며 최종적으로 보스를 무찌르는</a:t>
                      </a:r>
                      <a:r>
                        <a:rPr lang="ko-KR" altLang="en-US" sz="1400" baseline="0" dirty="0" smtClean="0"/>
                        <a:t> 것이 </a:t>
                      </a:r>
                      <a:r>
                        <a:rPr lang="ko-KR" altLang="en-US" sz="1400" baseline="0" dirty="0" smtClean="0"/>
                        <a:t>목표이다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여러 종류의 보스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난이도 </a:t>
                      </a:r>
                      <a:r>
                        <a:rPr lang="ko-KR" altLang="en-US" sz="1400" dirty="0" smtClean="0"/>
                        <a:t>선택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더 다양한 아이템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장애물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09023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게임시작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패배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피격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보스 미사일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배경음악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298732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게임시작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진화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패배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퀘스트 완료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62230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보스 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보스 맵 증가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14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8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					</a:t>
            </a:r>
            <a:r>
              <a:rPr lang="ko-KR" altLang="en-US" dirty="0" smtClean="0"/>
              <a:t>개발계획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750557"/>
              </p:ext>
            </p:extLst>
          </p:nvPr>
        </p:nvGraphicFramePr>
        <p:xfrm>
          <a:off x="677334" y="1838371"/>
          <a:ext cx="8596311" cy="443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855952193"/>
                    </a:ext>
                  </a:extLst>
                </a:gridCol>
                <a:gridCol w="5730874">
                  <a:extLst>
                    <a:ext uri="{9D8B030D-6E8A-4147-A177-3AD203B41FA5}">
                      <a16:colId xmlns:a16="http://schemas.microsoft.com/office/drawing/2014/main" val="3357000081"/>
                    </a:ext>
                  </a:extLst>
                </a:gridCol>
              </a:tblGrid>
              <a:tr h="43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6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리소스</a:t>
                      </a:r>
                      <a:r>
                        <a:rPr lang="ko-KR" altLang="en-US" sz="1400" baseline="0" dirty="0" smtClean="0"/>
                        <a:t> 수집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게임기획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8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9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기본 오브젝트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체력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상점 아이콘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골드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맵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캐릭터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7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마우스 </a:t>
                      </a:r>
                      <a:r>
                        <a:rPr lang="ko-KR" altLang="en-US" sz="1400" dirty="0" smtClean="0"/>
                        <a:t>입력</a:t>
                      </a:r>
                      <a:r>
                        <a:rPr lang="en-US" altLang="ko-KR" sz="14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중간 점검</a:t>
                      </a:r>
                      <a:r>
                        <a:rPr lang="en-US" altLang="ko-KR" sz="1400" dirty="0" smtClean="0"/>
                        <a:t>1(</a:t>
                      </a:r>
                      <a:r>
                        <a:rPr lang="ko-KR" altLang="en-US" sz="1400" dirty="0" smtClean="0"/>
                        <a:t>게임적 요소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주로 재미와 다양성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09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적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지상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공중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3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보스 구현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27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중간점검</a:t>
                      </a:r>
                      <a:r>
                        <a:rPr lang="en-US" altLang="ko-KR" sz="1400" dirty="0" smtClean="0"/>
                        <a:t>2(</a:t>
                      </a:r>
                      <a:r>
                        <a:rPr lang="ko-KR" altLang="en-US" sz="1400" dirty="0" smtClean="0"/>
                        <a:t>게임적 요소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주로 </a:t>
                      </a:r>
                      <a:r>
                        <a:rPr lang="ko-KR" altLang="en-US" sz="1400" dirty="0" err="1" smtClean="0"/>
                        <a:t>벨런스와</a:t>
                      </a:r>
                      <a:r>
                        <a:rPr lang="ko-KR" altLang="en-US" sz="1400" dirty="0" smtClean="0"/>
                        <a:t> 진행이 </a:t>
                      </a:r>
                      <a:r>
                        <a:rPr lang="ko-KR" altLang="en-US" sz="1400" dirty="0" err="1" smtClean="0"/>
                        <a:t>매끄러운지</a:t>
                      </a:r>
                      <a:r>
                        <a:rPr lang="en-US" altLang="ko-KR" sz="1400" baseline="0" dirty="0" smtClean="0"/>
                        <a:t>))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1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종료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패배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85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 피드백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59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305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 1차 발표      </vt:lpstr>
      <vt:lpstr>       메탈 슬러그</vt:lpstr>
      <vt:lpstr>       게임의 진행과정</vt:lpstr>
      <vt:lpstr>     게임 플레이 화면</vt:lpstr>
      <vt:lpstr>      게임 플레이 화면</vt:lpstr>
      <vt:lpstr>      개발 범위</vt:lpstr>
      <vt:lpstr>       개발계획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1차 발표</dc:title>
  <dc:creator>신승철</dc:creator>
  <cp:lastModifiedBy>신승철</cp:lastModifiedBy>
  <cp:revision>29</cp:revision>
  <dcterms:created xsi:type="dcterms:W3CDTF">2016-09-19T17:15:05Z</dcterms:created>
  <dcterms:modified xsi:type="dcterms:W3CDTF">2016-09-20T13:26:19Z</dcterms:modified>
</cp:coreProperties>
</file>