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2015180022</a:t>
            </a:r>
          </a:p>
          <a:p>
            <a:r>
              <a:rPr lang="ko-KR" altLang="en-US" dirty="0" smtClean="0"/>
              <a:t>신승철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4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		</a:t>
            </a:r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 smtClean="0"/>
              <a:t>메탈슬러그를 모방하여 만든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횡 스크롤 슈팅 게임으로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적의 </a:t>
            </a:r>
            <a:r>
              <a:rPr lang="ko-KR" altLang="en-US" sz="3600" dirty="0" smtClean="0"/>
              <a:t>공격을 회피하고 상황에 맞는 공격으로 적들을 모두 처치한다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8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		</a:t>
            </a:r>
            <a:r>
              <a:rPr lang="ko-KR" altLang="en-US" dirty="0" err="1" smtClean="0"/>
              <a:t>개발범위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419613"/>
              </p:ext>
            </p:extLst>
          </p:nvPr>
        </p:nvGraphicFramePr>
        <p:xfrm>
          <a:off x="947685" y="1419901"/>
          <a:ext cx="8596312" cy="5277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8720832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8032260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24240619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11252121"/>
                    </a:ext>
                  </a:extLst>
                </a:gridCol>
              </a:tblGrid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400" dirty="0" err="1" smtClean="0"/>
                        <a:t>최소개발</a:t>
                      </a:r>
                      <a:endParaRPr lang="en-US" altLang="ko-KR" sz="1400" dirty="0" smtClean="0"/>
                    </a:p>
                    <a:p>
                      <a:pPr lvl="1" algn="ctr" latinLnBrk="1"/>
                      <a:r>
                        <a:rPr lang="ko-KR" altLang="en-US" sz="1400" dirty="0" err="1" smtClean="0"/>
                        <a:t>예정범위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진행상황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추가 개발 범위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71199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컨트롤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키보드를 통한 좌우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점프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 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좌우이동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총을이용한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기본공격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칼을 이용한 찌르기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휘두르기 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점프공격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엎드리기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폭탄공격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총을 이용한 공격 추가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276993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머니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라이프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상점</a:t>
                      </a:r>
                      <a:r>
                        <a:rPr lang="ko-KR" altLang="en-US" sz="1400" baseline="0" dirty="0" smtClean="0"/>
                        <a:t> 아이콘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머니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라이프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상점 아이콘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화살표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196510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특징 및 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ko-KR" altLang="en-US" sz="1400" dirty="0" err="1" smtClean="0"/>
                        <a:t>처치시</a:t>
                      </a:r>
                      <a:r>
                        <a:rPr lang="ko-KR" altLang="en-US" sz="1400" dirty="0" smtClean="0"/>
                        <a:t> 아이템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골드 </a:t>
                      </a:r>
                      <a:r>
                        <a:rPr lang="ko-KR" altLang="en-US" sz="1400" dirty="0" err="1" smtClean="0"/>
                        <a:t>드랍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상점에서 아이템구매가능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상점 클릭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</a:t>
                      </a:r>
                      <a:r>
                        <a:rPr lang="ko-KR" altLang="en-US" sz="1400" baseline="0" dirty="0" smtClean="0"/>
                        <a:t> 처치가 아닌 </a:t>
                      </a:r>
                      <a:r>
                        <a:rPr lang="en-US" altLang="ko-KR" sz="1400" baseline="0" dirty="0" smtClean="0"/>
                        <a:t>NPC</a:t>
                      </a:r>
                      <a:r>
                        <a:rPr lang="ko-KR" altLang="en-US" sz="1400" baseline="0" dirty="0" smtClean="0"/>
                        <a:t>를 통한 아이템 획득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472177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게임시작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승리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패배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시작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승리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패배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피격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보스</a:t>
                      </a:r>
                      <a:r>
                        <a:rPr lang="ko-KR" altLang="en-US" sz="1400" baseline="0" dirty="0" smtClean="0"/>
                        <a:t> 공격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620547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화살표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특수한 총알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88719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진행 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보스 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진행 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진행 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보스맵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2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1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	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개발계획 대비 현재 진행 상황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796957"/>
              </p:ext>
            </p:extLst>
          </p:nvPr>
        </p:nvGraphicFramePr>
        <p:xfrm>
          <a:off x="677691" y="1481020"/>
          <a:ext cx="8596311" cy="486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321">
                  <a:extLst>
                    <a:ext uri="{9D8B030D-6E8A-4147-A177-3AD203B41FA5}">
                      <a16:colId xmlns:a16="http://schemas.microsoft.com/office/drawing/2014/main" val="2855952193"/>
                    </a:ext>
                  </a:extLst>
                </a:gridCol>
                <a:gridCol w="3033995">
                  <a:extLst>
                    <a:ext uri="{9D8B030D-6E8A-4147-A177-3AD203B41FA5}">
                      <a16:colId xmlns:a16="http://schemas.microsoft.com/office/drawing/2014/main" val="3357000081"/>
                    </a:ext>
                  </a:extLst>
                </a:gridCol>
                <a:gridCol w="3033995">
                  <a:extLst>
                    <a:ext uri="{9D8B030D-6E8A-4147-A177-3AD203B41FA5}">
                      <a16:colId xmlns:a16="http://schemas.microsoft.com/office/drawing/2014/main" val="1008244621"/>
                    </a:ext>
                  </a:extLst>
                </a:gridCol>
              </a:tblGrid>
              <a:tr h="434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진행상황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6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리소스</a:t>
                      </a:r>
                      <a:r>
                        <a:rPr lang="ko-KR" altLang="en-US" sz="1400" baseline="0" dirty="0" smtClean="0"/>
                        <a:t> 수집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게임기획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리소스 수집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게임기획</a:t>
                      </a:r>
                      <a:r>
                        <a:rPr lang="en-US" altLang="ko-KR" sz="1400" dirty="0" smtClean="0"/>
                        <a:t>(100%)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68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9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기본 오브젝트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체력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상점 아이콘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골드</a:t>
                      </a:r>
                      <a:r>
                        <a:rPr lang="en-US" altLang="ko-KR" sz="1400" baseline="0" dirty="0" smtClean="0"/>
                        <a:t>)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맵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캐릭터 구현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점프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엎드리기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폭탄 던지기 제외하고 모두 구현 완료</a:t>
                      </a:r>
                      <a:r>
                        <a:rPr lang="en-US" altLang="ko-KR" sz="1400" dirty="0" smtClean="0"/>
                        <a:t>(70%)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7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키보드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마우스 입력</a:t>
                      </a:r>
                      <a:r>
                        <a:rPr lang="en-US" altLang="ko-KR" sz="14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중간 점검</a:t>
                      </a:r>
                      <a:r>
                        <a:rPr lang="en-US" altLang="ko-KR" sz="1400" dirty="0" smtClean="0"/>
                        <a:t>1(</a:t>
                      </a:r>
                      <a:r>
                        <a:rPr lang="ko-KR" altLang="en-US" sz="1400" dirty="0" smtClean="0"/>
                        <a:t>게임적 요소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주로 재미와 다양성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키보드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마우스 입력 모두 구현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다양성을 위해 칼 찌르기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휘두르기 공격 추가</a:t>
                      </a:r>
                      <a:r>
                        <a:rPr lang="en-US" altLang="ko-KR" sz="1400" dirty="0" smtClean="0"/>
                        <a:t>, NPC</a:t>
                      </a:r>
                      <a:r>
                        <a:rPr lang="ko-KR" altLang="en-US" sz="1400" dirty="0" smtClean="0"/>
                        <a:t>추가 예정</a:t>
                      </a:r>
                      <a:r>
                        <a:rPr lang="en-US" altLang="ko-KR" sz="1400" dirty="0" smtClean="0"/>
                        <a:t>(150%)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09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적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지상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공중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34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보스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27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구현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중간점검</a:t>
                      </a:r>
                      <a:r>
                        <a:rPr lang="en-US" altLang="ko-KR" sz="1400" dirty="0" smtClean="0"/>
                        <a:t>2(</a:t>
                      </a:r>
                      <a:r>
                        <a:rPr lang="ko-KR" altLang="en-US" sz="1400" dirty="0" smtClean="0"/>
                        <a:t>게임적 요소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주로 </a:t>
                      </a:r>
                      <a:r>
                        <a:rPr lang="ko-KR" altLang="en-US" sz="1400" dirty="0" err="1" smtClean="0"/>
                        <a:t>벨런스와</a:t>
                      </a:r>
                      <a:r>
                        <a:rPr lang="ko-KR" altLang="en-US" sz="1400" dirty="0" smtClean="0"/>
                        <a:t> 진행이 </a:t>
                      </a:r>
                      <a:r>
                        <a:rPr lang="ko-KR" altLang="en-US" sz="1400" dirty="0" err="1" smtClean="0"/>
                        <a:t>매끄러운지</a:t>
                      </a:r>
                      <a:r>
                        <a:rPr lang="en-US" altLang="ko-KR" sz="1400" baseline="0" dirty="0" smtClean="0"/>
                        <a:t>))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16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시작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종료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승리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패배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화면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85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최종 피드백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596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9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9" y="696686"/>
            <a:ext cx="8919512" cy="5556069"/>
          </a:xfrm>
        </p:spPr>
      </p:pic>
    </p:spTree>
    <p:extLst>
      <p:ext uri="{BB962C8B-B14F-4D97-AF65-F5344CB8AC3E}">
        <p14:creationId xmlns:p14="http://schemas.microsoft.com/office/powerpoint/2010/main" val="6987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93393"/>
              </p:ext>
            </p:extLst>
          </p:nvPr>
        </p:nvGraphicFramePr>
        <p:xfrm>
          <a:off x="1024893" y="2438048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79130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484</TotalTime>
  <Words>359</Words>
  <Application>Microsoft Office PowerPoint</Application>
  <PresentationFormat>와이드스크린</PresentationFormat>
  <Paragraphs>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2D 게임 프로그래밍 2차 발표</vt:lpstr>
      <vt:lpstr>       게임 컨셉</vt:lpstr>
      <vt:lpstr>  개발범위</vt:lpstr>
      <vt:lpstr>    개발계획 대비 현재 진행 상황</vt:lpstr>
      <vt:lpstr>PowerPoint 프레젠테이션</vt:lpstr>
      <vt:lpstr>자체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2차 발표</dc:title>
  <dc:creator>신승철</dc:creator>
  <cp:lastModifiedBy>신승철</cp:lastModifiedBy>
  <cp:revision>16</cp:revision>
  <dcterms:created xsi:type="dcterms:W3CDTF">2016-10-17T09:22:22Z</dcterms:created>
  <dcterms:modified xsi:type="dcterms:W3CDTF">2016-10-17T17:28:56Z</dcterms:modified>
</cp:coreProperties>
</file>