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66" r:id="rId4"/>
    <p:sldId id="271" r:id="rId5"/>
    <p:sldId id="272" r:id="rId6"/>
    <p:sldId id="273" r:id="rId7"/>
    <p:sldId id="275" r:id="rId8"/>
    <p:sldId id="265" r:id="rId9"/>
    <p:sldId id="267" r:id="rId10"/>
    <p:sldId id="256" r:id="rId11"/>
    <p:sldId id="276" r:id="rId12"/>
    <p:sldId id="268" r:id="rId13"/>
    <p:sldId id="269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09" d="100"/>
          <a:sy n="109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석사과정 </a:t>
            </a:r>
            <a:r>
              <a:rPr lang="ko-KR" altLang="en-US" dirty="0" err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이승건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석사과정 송민섭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8F850-8010-437D-AC38-05B3282451E2}"/>
              </a:ext>
            </a:extLst>
          </p:cNvPr>
          <p:cNvSpPr txBox="1"/>
          <p:nvPr/>
        </p:nvSpPr>
        <p:spPr>
          <a:xfrm>
            <a:off x="70339" y="87923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2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75D0F18-352B-43F9-A99D-C88C4E0C4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46" y="1518280"/>
            <a:ext cx="4193507" cy="3821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B45078-FDBD-4F2A-ABD8-64A7F9935D5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그 화학물질 목록에서 </a:t>
            </a:r>
            <a:r>
              <a:rPr lang="en-US" altLang="ko-KR" sz="600" dirty="0">
                <a:solidFill>
                  <a:schemeClr val="tx1"/>
                </a:solidFill>
              </a:rPr>
              <a:t>71 </a:t>
            </a:r>
            <a:r>
              <a:rPr lang="ko-KR" altLang="en-US" sz="6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쓸데없는 거 빼고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거기서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/>
                </a:solidFill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1000" b="0" dirty="0">
                <a:solidFill>
                  <a:schemeClr val="tx1"/>
                </a:solidFill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1000" b="0" dirty="0">
                <a:solidFill>
                  <a:schemeClr val="tx1"/>
                </a:solidFill>
              </a:rPr>
              <a:t>71</a:t>
            </a:r>
            <a:r>
              <a:rPr lang="ko-KR" altLang="en-US" sz="10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1000" b="0" dirty="0">
                <a:solidFill>
                  <a:schemeClr val="tx1"/>
                </a:solidFill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1000" b="0" dirty="0">
                <a:solidFill>
                  <a:schemeClr val="tx1"/>
                </a:solidFill>
              </a:rPr>
              <a:t>?”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다음 슬라이드 녹일지 고민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11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076175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SQL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쿼리를 만들기 위해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표준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이 되는 질의문장</a:t>
            </a:r>
            <a:endParaRPr lang="en-US" altLang="ko-KR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＂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포함되어 있는 화학물질을 등록일자 기준으로 </a:t>
            </a:r>
            <a:r>
              <a:rPr lang="ko-KR" altLang="en-US" sz="900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그 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개정일 기준으로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빠른 날짜부터 차곡차곡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database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2" y="5044540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23F3982-5F3A-4321-9664-25FDAAAA4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41" y="1869501"/>
            <a:ext cx="5511841" cy="3371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E23E7-C232-44FE-9D4D-4C6F334418A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9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27906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database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화학물질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번호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2178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그 화학물질 목록에서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쓸데없는 거 빼고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그 화학물질 목록에서 </a:t>
            </a:r>
            <a:r>
              <a:rPr lang="en-US" altLang="ko-KR" sz="900" dirty="0">
                <a:solidFill>
                  <a:schemeClr val="tx1"/>
                </a:solidFill>
              </a:rPr>
              <a:t>71 </a:t>
            </a:r>
            <a:r>
              <a:rPr lang="ko-KR" altLang="en-US" sz="9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쓸데없는 거 빼고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거기서 </a:t>
            </a:r>
            <a:r>
              <a:rPr lang="en-US" altLang="ko-KR" sz="900" dirty="0">
                <a:solidFill>
                  <a:schemeClr val="tx1"/>
                </a:solidFill>
              </a:rPr>
              <a:t>71</a:t>
            </a:r>
            <a:r>
              <a:rPr lang="ko-KR" altLang="en-US" sz="9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036FE-0E24-4CC3-A847-50878E4B4AC3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973</Words>
  <Application>Microsoft Office PowerPoint</Application>
  <PresentationFormat>와이드스크린</PresentationFormat>
  <Paragraphs>162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Malgun Gothic</vt:lpstr>
      <vt:lpstr>Malgun Gothic</vt:lpstr>
      <vt:lpstr>Arial</vt:lpstr>
      <vt:lpstr>Noto Sans</vt:lpstr>
      <vt:lpstr>Wingdings</vt:lpstr>
      <vt:lpstr>Office 테마</vt:lpstr>
      <vt:lpstr>SQL 쿼리 자동생성을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61</cp:revision>
  <dcterms:created xsi:type="dcterms:W3CDTF">2025-02-25T12:11:45Z</dcterms:created>
  <dcterms:modified xsi:type="dcterms:W3CDTF">2025-02-28T08:34:32Z</dcterms:modified>
</cp:coreProperties>
</file>