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9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</p:sldIdLst>
  <p:sldSz cx="9144000" cy="5143500" type="screen16x9"/>
  <p:notesSz cx="6858000" cy="9144000"/>
  <p:embeddedFontLst>
    <p:embeddedFont>
      <p:font typeface="Mulish" panose="020B0600000101010101" charset="0"/>
      <p:regular r:id="rId20"/>
      <p:bold r:id="rId21"/>
      <p:italic r:id="rId22"/>
      <p:boldItalic r:id="rId23"/>
    </p:embeddedFont>
    <p:embeddedFont>
      <p:font typeface="Noto Sans" panose="020B0502040504020204" pitchFamily="34" charset="0"/>
      <p:regular r:id="rId24"/>
      <p:bold r:id="rId25"/>
      <p:italic r:id="rId26"/>
      <p:boldItalic r:id="rId27"/>
    </p:embeddedFont>
    <p:embeddedFont>
      <p:font typeface="Nunito Light" pitchFamily="2" charset="0"/>
      <p:regular r:id="rId28"/>
      <p:italic r:id="rId29"/>
    </p:embeddedFont>
    <p:embeddedFont>
      <p:font typeface="Quicksand" panose="020B0600000101010101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D9B773-3AED-4998-A287-ACBF47BDC8B5}">
  <a:tblStyle styleId="{1ED9B773-3AED-4998-A287-ACBF47BDC8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595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138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9981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72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81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99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0391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883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06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1797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712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523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2972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104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5010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1" name="Google Shape;31;p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2" name="Google Shape;262;p2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3" name="Google Shape;263;p2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2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6" name="Google Shape;266;p24"/>
          <p:cNvSpPr txBox="1">
            <a:spLocks noGrp="1"/>
          </p:cNvSpPr>
          <p:nvPr>
            <p:ph type="sldNum" idx="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lt1"/>
                </a:solidFill>
              </a:defRPr>
            </a:lvl1pPr>
            <a:lvl2pPr lvl="1" algn="ctr" rtl="0">
              <a:buNone/>
              <a:defRPr>
                <a:solidFill>
                  <a:schemeClr val="lt1"/>
                </a:solidFill>
              </a:defRPr>
            </a:lvl2pPr>
            <a:lvl3pPr lvl="2" algn="ctr" rtl="0">
              <a:buNone/>
              <a:defRPr>
                <a:solidFill>
                  <a:schemeClr val="lt1"/>
                </a:solidFill>
              </a:defRPr>
            </a:lvl3pPr>
            <a:lvl4pPr lvl="3" algn="ctr" rtl="0">
              <a:buNone/>
              <a:defRPr>
                <a:solidFill>
                  <a:schemeClr val="lt1"/>
                </a:solidFill>
              </a:defRPr>
            </a:lvl4pPr>
            <a:lvl5pPr lvl="4" algn="ctr" rtl="0">
              <a:buNone/>
              <a:defRPr>
                <a:solidFill>
                  <a:schemeClr val="lt1"/>
                </a:solidFill>
              </a:defRPr>
            </a:lvl5pPr>
            <a:lvl6pPr lvl="5" algn="ctr" rtl="0">
              <a:buNone/>
              <a:defRPr>
                <a:solidFill>
                  <a:schemeClr val="lt1"/>
                </a:solidFill>
              </a:defRPr>
            </a:lvl6pPr>
            <a:lvl7pPr lvl="6" algn="ctr" rtl="0">
              <a:buNone/>
              <a:defRPr>
                <a:solidFill>
                  <a:schemeClr val="lt1"/>
                </a:solidFill>
              </a:defRPr>
            </a:lvl7pPr>
            <a:lvl8pPr lvl="7" algn="ctr" rtl="0">
              <a:buNone/>
              <a:defRPr>
                <a:solidFill>
                  <a:schemeClr val="lt1"/>
                </a:solidFill>
              </a:defRPr>
            </a:lvl8pPr>
            <a:lvl9pPr lvl="8" algn="ctr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7" name="Google Shape;267;p2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" name="Google Shape;271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72" name="Google Shape;272;p2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3" name="Google Shape;273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4" name="Google Shape;274;p25"/>
          <p:cNvCxnSpPr/>
          <p:nvPr/>
        </p:nvCxnSpPr>
        <p:spPr>
          <a:xfrm rot="10800000" flipH="1">
            <a:off x="347659" y="4749851"/>
            <a:ext cx="8448600" cy="33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70" r:id="rId5"/>
    <p:sldLayoutId id="2147483671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>
            <a:spLocks noGrp="1"/>
          </p:cNvSpPr>
          <p:nvPr>
            <p:ph type="ctrTitle"/>
          </p:nvPr>
        </p:nvSpPr>
        <p:spPr>
          <a:xfrm>
            <a:off x="1609200" y="1424875"/>
            <a:ext cx="5925600" cy="9674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BERT: </a:t>
            </a:r>
            <a:r>
              <a:rPr lang="en-US" sz="20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WanB</a:t>
            </a:r>
            <a:r>
              <a:rPr lang="ko-KR" altLang="en-US" sz="2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를 활용한 </a:t>
            </a:r>
            <a:r>
              <a:rPr lang="ko-KR" altLang="en-US" sz="20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하이퍼파라미터</a:t>
            </a:r>
            <a:r>
              <a:rPr lang="ko-KR" altLang="en-US" sz="2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조정</a:t>
            </a:r>
            <a:endParaRPr sz="20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286" name="Google Shape;286;p29"/>
          <p:cNvSpPr txBox="1">
            <a:spLocks noGrp="1"/>
          </p:cNvSpPr>
          <p:nvPr>
            <p:ph type="subTitle" idx="1"/>
          </p:nvPr>
        </p:nvSpPr>
        <p:spPr>
          <a:xfrm>
            <a:off x="6929786" y="4180213"/>
            <a:ext cx="1882620" cy="3780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석사과정 이승건</a:t>
            </a:r>
            <a:endParaRPr sz="14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cxnSp>
        <p:nvCxnSpPr>
          <p:cNvPr id="288" name="Google Shape;288;p29"/>
          <p:cNvCxnSpPr/>
          <p:nvPr/>
        </p:nvCxnSpPr>
        <p:spPr>
          <a:xfrm rot="10800000" flipH="1">
            <a:off x="1600600" y="1348663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10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177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11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862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12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479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13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002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14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821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15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378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16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370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17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41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" name="Google Shape;285;p29">
            <a:extLst>
              <a:ext uri="{FF2B5EF4-FFF2-40B4-BE49-F238E27FC236}">
                <a16:creationId xmlns:a16="http://schemas.microsoft.com/office/drawing/2014/main" id="{7F4BC116-1494-6FEA-4569-154505FB9A70}"/>
              </a:ext>
            </a:extLst>
          </p:cNvPr>
          <p:cNvSpPr txBox="1">
            <a:spLocks/>
          </p:cNvSpPr>
          <p:nvPr/>
        </p:nvSpPr>
        <p:spPr>
          <a:xfrm>
            <a:off x="291386" y="1012497"/>
            <a:ext cx="2176149" cy="1293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</a:t>
            </a:r>
            <a:r>
              <a:rPr lang="en-US" altLang="ko-KR" sz="2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BERT</a:t>
            </a:r>
            <a:br>
              <a:rPr lang="en-US" altLang="ko-KR" sz="2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r>
              <a:rPr lang="en-US" altLang="ko-KR" sz="2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</a:t>
            </a:r>
            <a:r>
              <a:rPr lang="en-US" altLang="ko-KR" sz="2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Experiments</a:t>
            </a:r>
            <a:br>
              <a:rPr lang="en-US" altLang="ko-KR" sz="2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r>
              <a:rPr lang="en-US" altLang="ko-KR" sz="2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3. </a:t>
            </a:r>
            <a:r>
              <a:rPr lang="en-US" altLang="ko-KR" sz="2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conclusion</a:t>
            </a:r>
          </a:p>
          <a:p>
            <a:endParaRPr lang="ko-KR" altLang="en-US" sz="20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5" name="Google Shape;285;p29">
            <a:extLst>
              <a:ext uri="{FF2B5EF4-FFF2-40B4-BE49-F238E27FC236}">
                <a16:creationId xmlns:a16="http://schemas.microsoft.com/office/drawing/2014/main" id="{DA5BC1DC-5537-1DF6-541B-FC4ECFA79348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147914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Contents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D0BD0-1BCD-4DDB-6FB1-4246A7A41059}"/>
              </a:ext>
            </a:extLst>
          </p:cNvPr>
          <p:cNvSpPr txBox="1"/>
          <p:nvPr/>
        </p:nvSpPr>
        <p:spPr>
          <a:xfrm>
            <a:off x="4108076" y="2837329"/>
            <a:ext cx="18261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Kobert</a:t>
            </a:r>
            <a:r>
              <a:rPr lang="en-US" altLang="ko-KR" dirty="0"/>
              <a:t> </a:t>
            </a:r>
          </a:p>
          <a:p>
            <a:r>
              <a:rPr lang="en-US" altLang="ko-KR" dirty="0" err="1"/>
              <a:t>Huggingface</a:t>
            </a:r>
            <a:r>
              <a:rPr lang="en-US" altLang="ko-KR" dirty="0"/>
              <a:t> dataset</a:t>
            </a:r>
          </a:p>
          <a:p>
            <a:r>
              <a:rPr lang="en-US" altLang="ko-KR" dirty="0" err="1"/>
              <a:t>Wandb</a:t>
            </a:r>
            <a:r>
              <a:rPr lang="en-US" altLang="ko-KR" dirty="0"/>
              <a:t> </a:t>
            </a:r>
          </a:p>
          <a:p>
            <a:r>
              <a:rPr lang="en-US" altLang="ko-KR" dirty="0" err="1"/>
              <a:t>colab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2304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217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4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48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5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476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6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478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651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8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365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9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797018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D8CEC9"/>
      </a:lt1>
      <a:dk2>
        <a:srgbClr val="927C71"/>
      </a:dk2>
      <a:lt2>
        <a:srgbClr val="FAFAFA"/>
      </a:lt2>
      <a:accent1>
        <a:srgbClr val="C99A7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42</Words>
  <Application>Microsoft Office PowerPoint</Application>
  <PresentationFormat>화면 슬라이드 쇼(16:9)</PresentationFormat>
  <Paragraphs>24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Arial</vt:lpstr>
      <vt:lpstr>Nunito Light</vt:lpstr>
      <vt:lpstr>Mulish</vt:lpstr>
      <vt:lpstr>Noto Sans</vt:lpstr>
      <vt:lpstr>Quicksand</vt:lpstr>
      <vt:lpstr>Elegant Bachelor Thesis by Slidesgo</vt:lpstr>
      <vt:lpstr>BERT: WanB를 활용한 하이퍼파라미터 조정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Elegant Bachelor Thesis</dc:title>
  <cp:lastModifiedBy>승건 이</cp:lastModifiedBy>
  <cp:revision>4</cp:revision>
  <dcterms:modified xsi:type="dcterms:W3CDTF">2025-02-26T12:27:44Z</dcterms:modified>
</cp:coreProperties>
</file>