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79" r:id="rId4"/>
    <p:sldId id="280" r:id="rId5"/>
    <p:sldId id="271" r:id="rId6"/>
    <p:sldId id="272" r:id="rId7"/>
    <p:sldId id="266" r:id="rId8"/>
    <p:sldId id="273" r:id="rId9"/>
    <p:sldId id="265" r:id="rId10"/>
    <p:sldId id="267" r:id="rId11"/>
    <p:sldId id="256" r:id="rId12"/>
    <p:sldId id="268" r:id="rId13"/>
    <p:sldId id="269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03" autoAdjust="0"/>
  </p:normalViewPr>
  <p:slideViewPr>
    <p:cSldViewPr snapToGrid="0">
      <p:cViewPr varScale="1">
        <p:scale>
          <a:sx n="80" d="100"/>
          <a:sy n="80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- Text2SQL </a:t>
            </a:r>
            <a:r>
              <a:rPr lang="ko-KR" altLang="en-US" dirty="0"/>
              <a:t>연구 동향 소개 추가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- </a:t>
            </a:r>
            <a:r>
              <a:rPr lang="ko-KR" altLang="en-US" dirty="0"/>
              <a:t>예시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기존에 있던 연구 동향과</a:t>
            </a:r>
            <a:r>
              <a:rPr lang="en-US" altLang="ko-KR" dirty="0"/>
              <a:t>, </a:t>
            </a:r>
            <a:r>
              <a:rPr lang="ko-KR" altLang="en-US" dirty="0"/>
              <a:t>발명 제안에서 추가되는 부분 명시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관련 업체</a:t>
            </a:r>
            <a:r>
              <a:rPr lang="en-US" altLang="ko-KR" dirty="0"/>
              <a:t>, </a:t>
            </a:r>
            <a:r>
              <a:rPr lang="ko-KR" altLang="en-US" dirty="0"/>
              <a:t>연구기관도 알아보기</a:t>
            </a:r>
            <a:r>
              <a:rPr lang="en-US" altLang="ko-KR" dirty="0"/>
              <a:t>(</a:t>
            </a:r>
            <a:r>
              <a:rPr lang="ko-KR" altLang="en-US" dirty="0"/>
              <a:t>기술이전 고려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1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900" dirty="0">
                <a:solidFill>
                  <a:schemeClr val="tx1"/>
                </a:solidFill>
              </a:rPr>
              <a:t>71 </a:t>
            </a:r>
            <a:r>
              <a:rPr lang="ko-KR" altLang="en-US" sz="9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600" dirty="0">
                <a:solidFill>
                  <a:schemeClr val="tx1"/>
                </a:solidFill>
              </a:rPr>
              <a:t>71 </a:t>
            </a:r>
            <a:r>
              <a:rPr lang="ko-KR" altLang="en-US" sz="6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485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최근 연구동향은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성능 개선 목적이 대부분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62D1F-474B-A669-4D62-7371BBD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35" y="1127041"/>
            <a:ext cx="4353465" cy="4603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21400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Text2SQL </a:t>
            </a:r>
            <a:r>
              <a:rPr lang="ko-KR" altLang="en-US" sz="800" i="1" dirty="0" err="1">
                <a:ea typeface="KoPubWorld돋움체 Medium" panose="00000600000000000000"/>
              </a:rPr>
              <a:t>is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Not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Enough</a:t>
            </a:r>
            <a:r>
              <a:rPr lang="ko-KR" altLang="en-US" sz="800" i="1" dirty="0">
                <a:ea typeface="KoPubWorld돋움체 Medium" panose="00000600000000000000"/>
              </a:rPr>
              <a:t>: </a:t>
            </a:r>
            <a:r>
              <a:rPr lang="ko-KR" altLang="en-US" sz="800" i="1" dirty="0" err="1">
                <a:ea typeface="KoPubWorld돋움체 Medium" panose="00000600000000000000"/>
              </a:rPr>
              <a:t>Unifying</a:t>
            </a:r>
            <a:r>
              <a:rPr lang="ko-KR" altLang="en-US" sz="800" i="1" dirty="0">
                <a:ea typeface="KoPubWorld돋움체 Medium" panose="00000600000000000000"/>
              </a:rPr>
              <a:t> AI and </a:t>
            </a:r>
            <a:r>
              <a:rPr lang="ko-KR" altLang="en-US" sz="800" i="1" dirty="0" err="1">
                <a:ea typeface="KoPubWorld돋움체 Medium" panose="00000600000000000000"/>
              </a:rPr>
              <a:t>Databases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with</a:t>
            </a:r>
            <a:r>
              <a:rPr lang="ko-KR" altLang="en-US" sz="800" i="1" dirty="0">
                <a:ea typeface="KoPubWorld돋움체 Medium" panose="00000600000000000000"/>
              </a:rPr>
              <a:t> TAG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4C9F-29A5-B0F6-B28A-E1E6A6512CFC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데이터베이스와 </a:t>
            </a:r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LLM </a:t>
            </a:r>
            <a:r>
              <a:rPr lang="ko-KR" altLang="en-US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지식을 통합하는 테이블 증강 생성 기술 </a:t>
            </a:r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TAG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5744-C1BA-3BBA-C1F2-427868650483}"/>
              </a:ext>
            </a:extLst>
          </p:cNvPr>
          <p:cNvSpPr txBox="1"/>
          <p:nvPr/>
        </p:nvSpPr>
        <p:spPr>
          <a:xfrm>
            <a:off x="562354" y="2498509"/>
            <a:ext cx="6863940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(1) LLM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으로부터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생성하고 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(2) SQL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실행시켜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DB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정보를 추출한다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. 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(3)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입력된 자연어 쿼리와 데이터베이스에서 추출한 정보를 입력하여 최종 자연어 답변을 생성한다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01261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1" dirty="0"/>
              <a:t>Enhancing Text-to-SQL Parsing through Question Rewriting and Execution-Guided Refinement​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4FDB9-2395-482C-9D49-5B59D8F1D57E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자연어 질문을 먼저 정제한 후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SQL</a:t>
            </a:r>
            <a:r>
              <a:rPr lang="ko-KR" alt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쿼리를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생성하는 모델 제안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0090-89B9-47E6-8957-338D4BB51656}"/>
              </a:ext>
            </a:extLst>
          </p:cNvPr>
          <p:cNvSpPr txBox="1"/>
          <p:nvPr/>
        </p:nvSpPr>
        <p:spPr>
          <a:xfrm>
            <a:off x="562353" y="2498509"/>
            <a:ext cx="7414583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을 활용해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과정에서 데이터베이스의 내용과 실행 피드백을 활용하여 질문을 재작성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생성된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쿼리의 실행 결과를 통해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쿼리를 반복적으로 정제하는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DART-SQL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프레임워크 제안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Spider, Realistic </a:t>
            </a:r>
            <a:r>
              <a:rPr lang="ko-KR" altLang="en-US" sz="1200" dirty="0"/>
              <a:t>등 널리 사용되는 벤치마크에서 실행 정확도를 평균 </a:t>
            </a:r>
            <a:r>
              <a:rPr lang="en-US" altLang="ko-KR" sz="1200" dirty="0"/>
              <a:t>12.41% </a:t>
            </a:r>
            <a:r>
              <a:rPr lang="ko-KR" altLang="en-US" sz="1200" dirty="0"/>
              <a:t>향상</a:t>
            </a: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F5584-2074-45A5-BE3F-22E5CA87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89" y="4126227"/>
            <a:ext cx="8765888" cy="20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7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 item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6802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item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“item </a:t>
                      </a:r>
                      <a:r>
                        <a:rPr lang="ko-KR" altLang="en-US" sz="800" dirty="0"/>
                        <a:t>테이블에서 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72849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목록에서 쓸데없는 거 빼고 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1895</Words>
  <Application>Microsoft Office PowerPoint</Application>
  <PresentationFormat>와이드스크린</PresentationFormat>
  <Paragraphs>235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KR</vt:lpstr>
      <vt:lpstr>Pretendard GOV</vt:lpstr>
      <vt:lpstr>맑은 고딕</vt:lpstr>
      <vt:lpstr>맑은 고딕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83</cp:revision>
  <dcterms:created xsi:type="dcterms:W3CDTF">2025-02-25T12:11:45Z</dcterms:created>
  <dcterms:modified xsi:type="dcterms:W3CDTF">2025-03-05T06:01:18Z</dcterms:modified>
</cp:coreProperties>
</file>