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9" r:id="rId4"/>
    <p:sldId id="266" r:id="rId5"/>
    <p:sldId id="271" r:id="rId6"/>
    <p:sldId id="272" r:id="rId7"/>
    <p:sldId id="273" r:id="rId8"/>
    <p:sldId id="265" r:id="rId9"/>
    <p:sldId id="267" r:id="rId10"/>
    <p:sldId id="256" r:id="rId11"/>
    <p:sldId id="268" r:id="rId12"/>
    <p:sldId id="269" r:id="rId13"/>
    <p:sldId id="274" r:id="rId14"/>
    <p:sldId id="277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469" autoAdjust="0"/>
  </p:normalViewPr>
  <p:slideViewPr>
    <p:cSldViewPr snapToGrid="0">
      <p:cViewPr varScale="1">
        <p:scale>
          <a:sx n="60" d="100"/>
          <a:sy n="60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페이지 </a:t>
            </a:r>
            <a:r>
              <a:rPr lang="en-US" altLang="ko-KR" dirty="0"/>
              <a:t>- Text2SQL </a:t>
            </a:r>
            <a:r>
              <a:rPr lang="ko-KR" altLang="en-US" dirty="0"/>
              <a:t>연구 동향 소개 추가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페이지 </a:t>
            </a:r>
            <a:r>
              <a:rPr lang="en-US" altLang="ko-KR" dirty="0"/>
              <a:t>- </a:t>
            </a:r>
            <a:r>
              <a:rPr lang="ko-KR" altLang="en-US" dirty="0"/>
              <a:t>예시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기존에 있던 연구 동향과</a:t>
            </a:r>
            <a:r>
              <a:rPr lang="en-US" altLang="ko-KR" dirty="0"/>
              <a:t>, </a:t>
            </a:r>
            <a:r>
              <a:rPr lang="ko-KR" altLang="en-US" dirty="0"/>
              <a:t>발명 제안에서 추가되는 부분 명시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관련 업체</a:t>
            </a:r>
            <a:r>
              <a:rPr lang="en-US" altLang="ko-KR" dirty="0"/>
              <a:t>, </a:t>
            </a:r>
            <a:r>
              <a:rPr lang="ko-KR" altLang="en-US" dirty="0"/>
              <a:t>연구기관도 알아보기</a:t>
            </a:r>
            <a:r>
              <a:rPr lang="en-US" altLang="ko-KR" dirty="0"/>
              <a:t>(</a:t>
            </a:r>
            <a:r>
              <a:rPr lang="ko-KR" altLang="en-US" dirty="0"/>
              <a:t>기술이전 고려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1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1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자동 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송민섭</a:t>
            </a:r>
            <a:endParaRPr lang="en-US" altLang="ko-KR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024CF-EB44-AE4D-F5A6-942F7FB79BE9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거기서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1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115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148716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62D1F-474B-A669-4D62-7371BBDB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451" y="626244"/>
            <a:ext cx="2372498" cy="2508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728821" y="1540073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>
                <a:ea typeface="KoPubWorld돋움체 Medium" panose="00000600000000000000"/>
              </a:rPr>
              <a:t>Text2SQL </a:t>
            </a:r>
            <a:r>
              <a:rPr lang="ko-KR" altLang="en-US" sz="800" i="1" dirty="0" err="1">
                <a:ea typeface="KoPubWorld돋움체 Medium" panose="00000600000000000000"/>
              </a:rPr>
              <a:t>is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Not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Enough</a:t>
            </a:r>
            <a:r>
              <a:rPr lang="ko-KR" altLang="en-US" sz="800" i="1" dirty="0">
                <a:ea typeface="KoPubWorld돋움체 Medium" panose="00000600000000000000"/>
              </a:rPr>
              <a:t>: </a:t>
            </a:r>
            <a:r>
              <a:rPr lang="ko-KR" altLang="en-US" sz="800" i="1" dirty="0" err="1">
                <a:ea typeface="KoPubWorld돋움체 Medium" panose="00000600000000000000"/>
              </a:rPr>
              <a:t>Unifying</a:t>
            </a:r>
            <a:r>
              <a:rPr lang="ko-KR" altLang="en-US" sz="800" i="1" dirty="0">
                <a:ea typeface="KoPubWorld돋움체 Medium" panose="00000600000000000000"/>
              </a:rPr>
              <a:t> AI and </a:t>
            </a:r>
            <a:r>
              <a:rPr lang="ko-KR" altLang="en-US" sz="800" i="1" dirty="0" err="1">
                <a:ea typeface="KoPubWorld돋움체 Medium" panose="00000600000000000000"/>
              </a:rPr>
              <a:t>Databases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with</a:t>
            </a:r>
            <a:r>
              <a:rPr lang="ko-KR" altLang="en-US" sz="800" i="1" dirty="0">
                <a:ea typeface="KoPubWorld돋움체 Medium" panose="00000600000000000000"/>
              </a:rPr>
              <a:t> TAG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94C9F-29A5-B0F6-B28A-E1E6A6512CFC}"/>
              </a:ext>
            </a:extLst>
          </p:cNvPr>
          <p:cNvSpPr txBox="1"/>
          <p:nvPr/>
        </p:nvSpPr>
        <p:spPr>
          <a:xfrm>
            <a:off x="728821" y="1119445"/>
            <a:ext cx="686394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데이터베이스와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지식을 통합하는 테이블 증강 생성 기술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TAG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제안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CF22C-C2E9-5C36-F113-0192A454D0E5}"/>
              </a:ext>
            </a:extLst>
          </p:cNvPr>
          <p:cNvSpPr txBox="1"/>
          <p:nvPr/>
        </p:nvSpPr>
        <p:spPr>
          <a:xfrm>
            <a:off x="728821" y="3740994"/>
            <a:ext cx="686394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 번역 장치 및 그것의 제어 방법 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BD4D3-166B-CB50-452C-3E30D46273B8}"/>
              </a:ext>
            </a:extLst>
          </p:cNvPr>
          <p:cNvSpPr txBox="1"/>
          <p:nvPr/>
        </p:nvSpPr>
        <p:spPr>
          <a:xfrm>
            <a:off x="728821" y="4161622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 err="1">
                <a:ea typeface="KoPubWorld돋움체 Medium" panose="00000600000000000000"/>
              </a:rPr>
              <a:t>카카오엔터프라이즈</a:t>
            </a:r>
            <a:r>
              <a:rPr lang="en-US" altLang="ko-KR" sz="800" i="1" dirty="0">
                <a:ea typeface="KoPubWorld돋움체 Medium" panose="00000600000000000000"/>
              </a:rPr>
              <a:t>(2023.07.21 </a:t>
            </a:r>
            <a:r>
              <a:rPr lang="ko-KR" altLang="en-US" sz="800" i="1" dirty="0">
                <a:ea typeface="KoPubWorld돋움체 Medium" panose="00000600000000000000"/>
              </a:rPr>
              <a:t>출원 </a:t>
            </a:r>
            <a:r>
              <a:rPr lang="en-US" altLang="ko-KR" sz="800" i="1" dirty="0">
                <a:ea typeface="KoPubWorld돋움체 Medium" panose="00000600000000000000"/>
              </a:rPr>
              <a:t>2025.02.03 </a:t>
            </a:r>
            <a:r>
              <a:rPr lang="ko-KR" altLang="en-US" sz="800" i="1" dirty="0">
                <a:ea typeface="KoPubWorld돋움체 Medium" panose="00000600000000000000"/>
              </a:rPr>
              <a:t>등록</a:t>
            </a:r>
            <a:r>
              <a:rPr lang="en-US" altLang="ko-KR" sz="800" i="1" dirty="0">
                <a:ea typeface="KoPubWorld돋움체 Medium" panose="00000600000000000000"/>
              </a:rPr>
              <a:t>)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6F999-8BFC-FCA3-086C-4F1F792AE594}"/>
              </a:ext>
            </a:extLst>
          </p:cNvPr>
          <p:cNvSpPr txBox="1"/>
          <p:nvPr/>
        </p:nvSpPr>
        <p:spPr>
          <a:xfrm>
            <a:off x="728821" y="4424344"/>
            <a:ext cx="686394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쿼리에 기초하여 데이터베이스를 분류하고</a:t>
            </a:r>
            <a:r>
              <a:rPr lang="en-US" altLang="ko-KR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, LLM</a:t>
            </a: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이용하여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쿼리를 데이터베이스에 대응하는 </a:t>
            </a:r>
            <a:r>
              <a:rPr lang="en-US" altLang="ko-KR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쿼리로 변환하는 자연어 처리 기술</a:t>
            </a:r>
            <a:endParaRPr lang="en-US" altLang="ko-KR" sz="11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E5744-C1BA-3BBA-C1F2-427868650483}"/>
              </a:ext>
            </a:extLst>
          </p:cNvPr>
          <p:cNvSpPr txBox="1"/>
          <p:nvPr/>
        </p:nvSpPr>
        <p:spPr>
          <a:xfrm>
            <a:off x="728821" y="1755517"/>
            <a:ext cx="686394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쿼리에 기초하여 데이터베이스를 분류하고</a:t>
            </a:r>
            <a:r>
              <a:rPr lang="en-US" altLang="ko-KR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, LLM</a:t>
            </a: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이용하여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쿼리를 데이터베이스에 대응하는 </a:t>
            </a:r>
            <a:r>
              <a:rPr lang="en-US" altLang="ko-KR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쿼리로 변환하는 자연어 처리 기술</a:t>
            </a:r>
            <a:endParaRPr lang="en-US" altLang="ko-KR" sz="11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1D1384C-DFE2-E746-C386-C6D25677A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25" y="3443246"/>
            <a:ext cx="2247924" cy="32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ITEM_TB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3A20-8A5C-7BB2-38AF-C651D42CD63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76DB-26F2-544E-A369-7EA88A14B5C5}"/>
              </a:ext>
            </a:extLst>
          </p:cNvPr>
          <p:cNvSpPr txBox="1"/>
          <p:nvPr/>
        </p:nvSpPr>
        <p:spPr>
          <a:xfrm>
            <a:off x="935975" y="1154638"/>
            <a:ext cx="667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쿼리를 만들기 위해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이 되는 질의문장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비표준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</a:t>
            </a:r>
            <a:r>
              <a:rPr lang="en-US" altLang="ko-KR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AI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가 생성한 질의문장</a:t>
            </a: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1" y="5044540"/>
            <a:ext cx="825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27906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ITEM_TB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2178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그 화학물질 목록에서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정리해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날짜 기준으로 빠른 거부터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쓸데없는 거 빼고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목록을 펼쳐봐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거기서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숨 쉬고 있는 녀석들만 남겨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그리고 시간의 흐름에 순응하도록 정렬해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과거에서 현재로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590800" y="2472080"/>
            <a:ext cx="217808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거기서 </a:t>
            </a:r>
            <a:r>
              <a:rPr lang="en-US" altLang="ko-KR" sz="900" dirty="0">
                <a:solidFill>
                  <a:schemeClr val="tx1"/>
                </a:solidFill>
              </a:rPr>
              <a:t>71</a:t>
            </a:r>
            <a:r>
              <a:rPr lang="ko-KR" altLang="en-US" sz="9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2BB03-E17B-BB2D-A4EE-5B4B4D1CC991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1403</Words>
  <Application>Microsoft Office PowerPoint</Application>
  <PresentationFormat>와이드스크린</PresentationFormat>
  <Paragraphs>193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KoPubWorld돋움체 Medium</vt:lpstr>
      <vt:lpstr>Noto Sans KR</vt:lpstr>
      <vt:lpstr>Pretendard GOV</vt:lpstr>
      <vt:lpstr>맑은 고딕</vt:lpstr>
      <vt:lpstr>맑은 고딕</vt:lpstr>
      <vt:lpstr>Arial</vt:lpstr>
      <vt:lpstr>Noto Sans</vt:lpstr>
      <vt:lpstr>Wingdings</vt:lpstr>
      <vt:lpstr>Office 테마</vt:lpstr>
      <vt:lpstr>SQL 쿼리 자동 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75</cp:revision>
  <dcterms:created xsi:type="dcterms:W3CDTF">2025-02-25T12:11:45Z</dcterms:created>
  <dcterms:modified xsi:type="dcterms:W3CDTF">2025-03-03T10:47:23Z</dcterms:modified>
</cp:coreProperties>
</file>