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7" r:id="rId3"/>
    <p:sldId id="283" r:id="rId4"/>
    <p:sldId id="271" r:id="rId5"/>
    <p:sldId id="272" r:id="rId6"/>
    <p:sldId id="266" r:id="rId7"/>
    <p:sldId id="273" r:id="rId8"/>
    <p:sldId id="265" r:id="rId9"/>
    <p:sldId id="267" r:id="rId10"/>
    <p:sldId id="256" r:id="rId11"/>
    <p:sldId id="268" r:id="rId12"/>
    <p:sldId id="269" r:id="rId13"/>
    <p:sldId id="274" r:id="rId14"/>
    <p:sldId id="277" r:id="rId15"/>
    <p:sldId id="278" r:id="rId16"/>
    <p:sldId id="280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717" autoAdjust="0"/>
  </p:normalViewPr>
  <p:slideViewPr>
    <p:cSldViewPr snapToGrid="0">
      <p:cViewPr varScale="1">
        <p:scale>
          <a:sx n="96" d="100"/>
          <a:sy n="96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0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Pretendard GOV"/>
              </a:rPr>
              <a:t>https://patentimages.storage.googleapis.com/86/82/14/59e50239c8ce28/KR20230102382A.pdf#:~:text=%EC%9D%B4%20%EB%B0%9C%EB%AA%85%EC%9D%84%20%EC%A7%80%EC%9B%90%ED%95%9C%20%EA%B5%AD%EA%B0%80%EC%97%B0%EA%B5%AC%EA%B0%9C%EB%B0%9C%EC%82%AC%EC%97%85%20%EA%B3%BC%EC%A0%9C%EA%B3%A0%EC%9C%A0%EB%B2%88%ED%98%B8,%EC%9C%A8%201%2F1%20%EA%B3%BC%EC%A0%9C%EC%88%98%ED%96%89%EA%B8%B0%EA%B4%80%EB%AA%85%20%ED%8F%AC%ED%95%AD%EA%B3%B5%EA%B3%BC%EB%8C%80%ED%95%99%EA%B5%90%20%EC%82%B0%ED%95%99%ED%98%91%EB%A0%A5%EB%8B%A8</a:t>
            </a:r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것들 중에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포함된 것만 골라서 날짜 기준으로 빠른 거부터 정리해줘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것들 중에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01261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1" dirty="0"/>
              <a:t>Enhancing Text-to-SQL Parsing through Question Rewriting and Execution-Guided Refinement​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4FDB9-2395-482C-9D49-5B59D8F1D57E}"/>
              </a:ext>
            </a:extLst>
          </p:cNvPr>
          <p:cNvSpPr txBox="1"/>
          <p:nvPr/>
        </p:nvSpPr>
        <p:spPr>
          <a:xfrm>
            <a:off x="562354" y="1359735"/>
            <a:ext cx="686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 질문을 먼저 정제한 후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SQL</a:t>
            </a:r>
            <a:r>
              <a:rPr lang="ko-KR" altLang="en-US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쿼리를 생성하는 모델 제안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0090-89B9-47E6-8957-338D4BB51656}"/>
              </a:ext>
            </a:extLst>
          </p:cNvPr>
          <p:cNvSpPr txBox="1"/>
          <p:nvPr/>
        </p:nvSpPr>
        <p:spPr>
          <a:xfrm>
            <a:off x="562354" y="2036709"/>
            <a:ext cx="7414583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을 활용해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과정에서 데이터베이스의 내용과 실행 피드백을 활용하여 질문을 재작성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생성된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쿼리의 실행 결과를 통해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쿼리를 반복적으로 정제하는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DART-SQL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프레임워크 제안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Spider, Realistic </a:t>
            </a:r>
            <a:r>
              <a:rPr lang="ko-KR" altLang="en-US" sz="1200" dirty="0"/>
              <a:t>등 널리 사용되는 벤치마크에서 실행 정확도를 평균 </a:t>
            </a:r>
            <a:r>
              <a:rPr lang="en-US" altLang="ko-KR" sz="1200" dirty="0"/>
              <a:t>12.41% </a:t>
            </a:r>
            <a:r>
              <a:rPr lang="ko-KR" altLang="en-US" sz="1200" dirty="0"/>
              <a:t>향상</a:t>
            </a: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F5584-2074-45A5-BE3F-22E5CA879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13" y="3644964"/>
            <a:ext cx="9899774" cy="23347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D6566-7787-4542-82D3-FE01051B5169}"/>
              </a:ext>
            </a:extLst>
          </p:cNvPr>
          <p:cNvSpPr/>
          <p:nvPr/>
        </p:nvSpPr>
        <p:spPr>
          <a:xfrm>
            <a:off x="1146113" y="3644964"/>
            <a:ext cx="2391171" cy="2334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1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특허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562354" y="1801261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출원번호 </a:t>
            </a:r>
            <a:r>
              <a:rPr lang="en-US" altLang="ko-KR" sz="800" i="1" dirty="0">
                <a:ea typeface="KoPubWorld돋움체 Medium" panose="00000600000000000000"/>
              </a:rPr>
              <a:t>10-2021-0192460,</a:t>
            </a:r>
            <a:r>
              <a:rPr lang="ko-KR" altLang="en-US" sz="800" i="1" dirty="0">
                <a:ea typeface="KoPubWorld돋움체 Medium" panose="00000600000000000000"/>
              </a:rPr>
              <a:t> 포항공과대학교 산학협력단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4FDB9-2395-482C-9D49-5B59D8F1D57E}"/>
              </a:ext>
            </a:extLst>
          </p:cNvPr>
          <p:cNvSpPr txBox="1"/>
          <p:nvPr/>
        </p:nvSpPr>
        <p:spPr>
          <a:xfrm>
            <a:off x="562354" y="1359735"/>
            <a:ext cx="514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 처리 시스템의 학습 데이터셋 증강 방법</a:t>
            </a:r>
            <a:endParaRPr lang="en-US" altLang="ko-KR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FADBD-6049-4BB9-81AE-A46C4416854E}"/>
              </a:ext>
            </a:extLst>
          </p:cNvPr>
          <p:cNvSpPr txBox="1"/>
          <p:nvPr/>
        </p:nvSpPr>
        <p:spPr>
          <a:xfrm>
            <a:off x="562354" y="2036709"/>
            <a:ext cx="7414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모델에서 사용되는 자연어 처리 시스템의 학습에 사용되는 데이터셋을 증강시키는 방법 제공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자연어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-SQL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 쌍으로 이루어진 데이터셋에서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DB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스키마를 변형하고 그에 맞춘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쿼리를 동기화하여 신규 학습 데이터를 생성</a:t>
            </a:r>
            <a:endParaRPr lang="en-US" altLang="ko-KR" sz="1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89911-D4C1-4949-B8A7-FC49DAAC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71" y="3443445"/>
            <a:ext cx="3836058" cy="31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5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485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자연어 질의문을 사용한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의 실행 정확도가 향상된 선행 연구 존재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462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Text2SQL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연구 동향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B2D1A-9B3F-4140-A413-2BE26E7B4B95}"/>
              </a:ext>
            </a:extLst>
          </p:cNvPr>
          <p:cNvSpPr txBox="1"/>
          <p:nvPr/>
        </p:nvSpPr>
        <p:spPr>
          <a:xfrm>
            <a:off x="562354" y="1359735"/>
            <a:ext cx="859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i="0" dirty="0">
                <a:effectLst/>
                <a:latin typeface="Pretendard GOV"/>
                <a:ea typeface="KoPubWorld돋움체 Medium" panose="00000600000000000000"/>
              </a:rPr>
              <a:t>빅데이터 통합 관리 환경에서 텍스트 기반의 전산 자료 요청서를 이용하여 자동 </a:t>
            </a:r>
            <a:r>
              <a:rPr lang="en-US" altLang="ko-KR" i="0" dirty="0">
                <a:effectLst/>
                <a:latin typeface="Pretendard GOV"/>
                <a:ea typeface="KoPubWorld돋움체 Medium" panose="00000600000000000000"/>
              </a:rPr>
              <a:t>SQL </a:t>
            </a:r>
            <a:r>
              <a:rPr lang="ko-KR" altLang="en-US" i="0" dirty="0">
                <a:effectLst/>
                <a:latin typeface="Pretendard GOV"/>
                <a:ea typeface="KoPubWorld돋움체 Medium" panose="00000600000000000000"/>
              </a:rPr>
              <a:t>구문 생성 방법 및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B1A55-4895-443C-BE2D-3F330A059083}"/>
              </a:ext>
            </a:extLst>
          </p:cNvPr>
          <p:cNvSpPr txBox="1"/>
          <p:nvPr/>
        </p:nvSpPr>
        <p:spPr>
          <a:xfrm>
            <a:off x="582232" y="1928161"/>
            <a:ext cx="697865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i="1" dirty="0">
                <a:ea typeface="KoPubWorld돋움체 Medium" panose="00000600000000000000"/>
              </a:rPr>
              <a:t>1025125280000, 2023</a:t>
            </a:r>
            <a:r>
              <a:rPr lang="ko-KR" altLang="en-US" sz="800" i="1" dirty="0">
                <a:ea typeface="KoPubWorld돋움체 Medium" panose="00000600000000000000"/>
              </a:rPr>
              <a:t>년 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5BE48-CB7C-4E51-BACE-7F81AB491516}"/>
              </a:ext>
            </a:extLst>
          </p:cNvPr>
          <p:cNvSpPr txBox="1"/>
          <p:nvPr/>
        </p:nvSpPr>
        <p:spPr>
          <a:xfrm>
            <a:off x="562353" y="2127575"/>
            <a:ext cx="7414583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업무 담당자가 한글로 작성한 요청서 문서를 구문 분석하여 해당 업무에 필요한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자동 생성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한글 텍스트의 의미를 분석해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DB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사전과 매칭</a:t>
            </a:r>
            <a:endParaRPr lang="en-US" altLang="ko-KR" sz="12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56F8E-BFC9-4079-A845-B1A50050DF5C}"/>
              </a:ext>
            </a:extLst>
          </p:cNvPr>
          <p:cNvSpPr txBox="1"/>
          <p:nvPr/>
        </p:nvSpPr>
        <p:spPr>
          <a:xfrm>
            <a:off x="562353" y="3499961"/>
            <a:ext cx="859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Pretendard GOV"/>
                <a:ea typeface="KoPubWorld돋움체 Medium" panose="00000600000000000000"/>
              </a:rPr>
              <a:t>Text2SQL</a:t>
            </a:r>
            <a:r>
              <a:rPr lang="ko-KR" altLang="en-US" i="0" dirty="0">
                <a:effectLst/>
                <a:latin typeface="Pretendard GOV"/>
                <a:ea typeface="KoPubWorld돋움체 Medium" panose="00000600000000000000"/>
              </a:rPr>
              <a:t>을 위한 스키마 연결 및 스켈레톤 구문 분석 분리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DC14F-E124-4E71-B1A0-959267EBC62B}"/>
              </a:ext>
            </a:extLst>
          </p:cNvPr>
          <p:cNvSpPr txBox="1"/>
          <p:nvPr/>
        </p:nvSpPr>
        <p:spPr>
          <a:xfrm>
            <a:off x="582232" y="3869293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i="1" dirty="0">
                <a:ea typeface="KoPubWorld돋움체 Medium" panose="00000600000000000000"/>
              </a:rPr>
              <a:t>Decoupling Schema Linking and Skeleton Parsing for Text-to-SQL, 2023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8E2A8-45C9-40E8-98C5-8A3A8530D4C2}"/>
              </a:ext>
            </a:extLst>
          </p:cNvPr>
          <p:cNvSpPr txBox="1"/>
          <p:nvPr/>
        </p:nvSpPr>
        <p:spPr>
          <a:xfrm>
            <a:off x="562353" y="4084737"/>
            <a:ext cx="85915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기존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Text2SQL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모델들은 자연어 질의 분석과 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생성이 동시에 진행되면서 오류가 발생하는 경우가 많았음</a:t>
            </a:r>
            <a:b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endParaRPr lang="en-US" altLang="ko-KR" sz="12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생성 과정을 </a:t>
            </a:r>
            <a:r>
              <a:rPr lang="ko-KR" altLang="en-US" sz="12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질문 내 단어와 스키마 요소 매핑에 집중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한 후</a:t>
            </a:r>
            <a:r>
              <a:rPr lang="en-US" altLang="ko-KR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, </a:t>
            </a:r>
            <a:r>
              <a:rPr lang="ko-KR" altLang="en-US" sz="12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별도로 </a:t>
            </a:r>
            <a:r>
              <a:rPr lang="en-US" altLang="ko-KR" sz="12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</a:t>
            </a:r>
            <a:r>
              <a:rPr lang="ko-KR" altLang="en-US" sz="12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문법 구조를 생성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하는 두 단계로 분리</a:t>
            </a:r>
            <a:endParaRPr lang="en-US" altLang="ko-KR" sz="12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36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테이블에서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것들 중에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 item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6802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item</a:t>
                      </a:r>
                      <a:endParaRPr lang="ko-KR" altLang="en-US" sz="800" dirty="0"/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“item </a:t>
                      </a:r>
                      <a:r>
                        <a:rPr lang="ko-KR" altLang="en-US" sz="800" dirty="0"/>
                        <a:t>테이블에서 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5994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비표준질의문장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목록에서 쓸데없는 거 빼고 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날짜 기준으로 빠른 거부터 정리해줘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"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화학약품에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번호매긴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것들 중에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이 들어가는 리스트를 뽑고 싶은데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등록일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기준 빠른 날짜부터 차곡차곡 정렬하는 거 가능할까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?"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테이블에서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것들 중에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목록에서 쓸데없는 거 빼고 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포함된 것만 골라서 날짜 기준으로 빠른 거부터 정리해줘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1425</Words>
  <Application>Microsoft Office PowerPoint</Application>
  <PresentationFormat>와이드스크린</PresentationFormat>
  <Paragraphs>188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 GOV</vt:lpstr>
      <vt:lpstr>Malgun Gothic</vt:lpstr>
      <vt:lpstr>Malgun Gothic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97</cp:revision>
  <dcterms:created xsi:type="dcterms:W3CDTF">2025-02-25T12:11:45Z</dcterms:created>
  <dcterms:modified xsi:type="dcterms:W3CDTF">2025-03-07T09:43:17Z</dcterms:modified>
</cp:coreProperties>
</file>