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9" r:id="rId4"/>
    <p:sldId id="266" r:id="rId5"/>
    <p:sldId id="271" r:id="rId6"/>
    <p:sldId id="272" r:id="rId7"/>
    <p:sldId id="273" r:id="rId8"/>
    <p:sldId id="265" r:id="rId9"/>
    <p:sldId id="267" r:id="rId10"/>
    <p:sldId id="256" r:id="rId11"/>
    <p:sldId id="268" r:id="rId12"/>
    <p:sldId id="269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46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-15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- Text2SQL </a:t>
            </a:r>
            <a:r>
              <a:rPr lang="ko-KR" altLang="en-US" dirty="0"/>
              <a:t>연구 동향 소개 추가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- </a:t>
            </a:r>
            <a:r>
              <a:rPr lang="ko-KR" altLang="en-US" dirty="0"/>
              <a:t>예시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기존에 있던 연구 동향과</a:t>
            </a:r>
            <a:r>
              <a:rPr lang="en-US" altLang="ko-KR" dirty="0"/>
              <a:t>, </a:t>
            </a:r>
            <a:r>
              <a:rPr lang="ko-KR" altLang="en-US" dirty="0"/>
              <a:t>발명 제안에서 추가되는 부분 명시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관련 업체</a:t>
            </a:r>
            <a:r>
              <a:rPr lang="en-US" altLang="ko-KR" dirty="0"/>
              <a:t>, </a:t>
            </a:r>
            <a:r>
              <a:rPr lang="ko-KR" altLang="en-US" dirty="0"/>
              <a:t>연구기관도 알아보기</a:t>
            </a:r>
            <a:r>
              <a:rPr lang="en-US" altLang="ko-KR" dirty="0"/>
              <a:t>(</a:t>
            </a:r>
            <a:r>
              <a:rPr lang="ko-KR" altLang="en-US" dirty="0"/>
              <a:t>기술이전 고려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Natural language to structured query generation via paraphrasing.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 IBM (2024) </a:t>
            </a:r>
            <a:r>
              <a:rPr lang="ko-KR" altLang="en-US" dirty="0"/>
              <a:t>자연어 질문을 </a:t>
            </a:r>
            <a:r>
              <a:rPr lang="en-US" altLang="ko-KR" dirty="0"/>
              <a:t>SQL</a:t>
            </a:r>
            <a:r>
              <a:rPr lang="ko-KR" altLang="en-US" dirty="0"/>
              <a:t>로 변환하는 질문 정제 기법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dirty="0"/>
              <a:t>질문 내에서 </a:t>
            </a:r>
            <a:r>
              <a:rPr lang="ko-KR" altLang="en-US" b="1" dirty="0"/>
              <a:t>중요 키워드</a:t>
            </a:r>
            <a:r>
              <a:rPr lang="en-US" altLang="ko-KR" b="1" dirty="0"/>
              <a:t>(</a:t>
            </a:r>
            <a:r>
              <a:rPr lang="ko-KR" altLang="en-US" b="1" dirty="0"/>
              <a:t>조건 값</a:t>
            </a:r>
            <a:r>
              <a:rPr lang="en-US" altLang="ko-KR" b="1" dirty="0"/>
              <a:t>)</a:t>
            </a:r>
            <a:r>
              <a:rPr lang="ko-KR" altLang="en-US" b="1" dirty="0"/>
              <a:t>를 추출</a:t>
            </a:r>
            <a:r>
              <a:rPr lang="ko-KR" altLang="en-US" dirty="0"/>
              <a:t>하고 </a:t>
            </a:r>
            <a:r>
              <a:rPr lang="ko-KR" altLang="en-US" b="1" dirty="0"/>
              <a:t>다양한 </a:t>
            </a:r>
            <a:r>
              <a:rPr lang="en-US" altLang="ko-KR" b="1" dirty="0"/>
              <a:t>SQL </a:t>
            </a:r>
            <a:r>
              <a:rPr lang="ko-KR" altLang="en-US" b="1" dirty="0"/>
              <a:t>후보를 생성한 후</a:t>
            </a:r>
            <a:r>
              <a:rPr lang="en-US" altLang="ko-KR" b="1" dirty="0"/>
              <a:t>, </a:t>
            </a:r>
            <a:r>
              <a:rPr lang="ko-KR" altLang="en-US" b="1" dirty="0"/>
              <a:t>가장 적절한 </a:t>
            </a:r>
            <a:r>
              <a:rPr lang="en-US" altLang="ko-KR" b="1" dirty="0"/>
              <a:t>SQL</a:t>
            </a:r>
            <a:r>
              <a:rPr lang="ko-KR" altLang="en-US" b="1" dirty="0"/>
              <a:t>을 선택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dirty="0"/>
              <a:t>Template-Based One-Shot Learning SAP(2024)  One-shot Learning </a:t>
            </a:r>
            <a:r>
              <a:rPr lang="ko-KR" altLang="en-US" dirty="0"/>
              <a:t>기반 </a:t>
            </a:r>
            <a:r>
              <a:rPr lang="en-US" altLang="ko-KR" dirty="0"/>
              <a:t>Text-to-SQL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SQL </a:t>
            </a:r>
            <a:r>
              <a:rPr lang="ko-KR" altLang="en-US" b="1" dirty="0"/>
              <a:t>템플릿을 미리 저장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자연어 입력을 받아 유사한 템플릿을 자동으로 선택하는 방식</a:t>
            </a:r>
            <a:endParaRPr lang="en-US" altLang="ko-KR" dirty="0"/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b="1" dirty="0"/>
              <a:t>LLM</a:t>
            </a:r>
            <a:r>
              <a:rPr lang="ko-KR" altLang="en-US" b="1" dirty="0"/>
              <a:t>을 활용한 템플릿 매칭 기법</a:t>
            </a:r>
            <a:r>
              <a:rPr lang="ko-KR" altLang="en-US" dirty="0"/>
              <a:t>으로 </a:t>
            </a:r>
            <a:r>
              <a:rPr lang="en-US" altLang="ko-KR" dirty="0"/>
              <a:t>SQL </a:t>
            </a:r>
            <a:r>
              <a:rPr lang="ko-KR" altLang="en-US" dirty="0"/>
              <a:t>생성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거기서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11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62D1F-474B-A669-4D62-7371BBD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51" y="626244"/>
            <a:ext cx="2372498" cy="2508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728821" y="1540073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Text2SQL </a:t>
            </a:r>
            <a:r>
              <a:rPr lang="ko-KR" altLang="en-US" sz="800" i="1" dirty="0" err="1">
                <a:ea typeface="KoPubWorld돋움체 Medium" panose="00000600000000000000"/>
              </a:rPr>
              <a:t>is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Not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Enough</a:t>
            </a:r>
            <a:r>
              <a:rPr lang="ko-KR" altLang="en-US" sz="800" i="1" dirty="0">
                <a:ea typeface="KoPubWorld돋움체 Medium" panose="00000600000000000000"/>
              </a:rPr>
              <a:t>: </a:t>
            </a:r>
            <a:r>
              <a:rPr lang="ko-KR" altLang="en-US" sz="800" i="1" dirty="0" err="1">
                <a:ea typeface="KoPubWorld돋움체 Medium" panose="00000600000000000000"/>
              </a:rPr>
              <a:t>Unifying</a:t>
            </a:r>
            <a:r>
              <a:rPr lang="ko-KR" altLang="en-US" sz="800" i="1" dirty="0">
                <a:ea typeface="KoPubWorld돋움체 Medium" panose="00000600000000000000"/>
              </a:rPr>
              <a:t> AI and </a:t>
            </a:r>
            <a:r>
              <a:rPr lang="ko-KR" altLang="en-US" sz="800" i="1" dirty="0" err="1">
                <a:ea typeface="KoPubWorld돋움체 Medium" panose="00000600000000000000"/>
              </a:rPr>
              <a:t>Databases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with</a:t>
            </a:r>
            <a:r>
              <a:rPr lang="ko-KR" altLang="en-US" sz="800" i="1" dirty="0">
                <a:ea typeface="KoPubWorld돋움체 Medium" panose="00000600000000000000"/>
              </a:rPr>
              <a:t> TAG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4C9F-29A5-B0F6-B28A-E1E6A6512CFC}"/>
              </a:ext>
            </a:extLst>
          </p:cNvPr>
          <p:cNvSpPr txBox="1"/>
          <p:nvPr/>
        </p:nvSpPr>
        <p:spPr>
          <a:xfrm>
            <a:off x="728821" y="1119445"/>
            <a:ext cx="686394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데이터베이스와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지식을 통합하는 테이블 증강 생성 기술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TAG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제안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CF22C-C2E9-5C36-F113-0192A454D0E5}"/>
              </a:ext>
            </a:extLst>
          </p:cNvPr>
          <p:cNvSpPr txBox="1"/>
          <p:nvPr/>
        </p:nvSpPr>
        <p:spPr>
          <a:xfrm>
            <a:off x="728821" y="3740994"/>
            <a:ext cx="686394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 번역 장치 및 그것의 제어 방법 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BD4D3-166B-CB50-452C-3E30D46273B8}"/>
              </a:ext>
            </a:extLst>
          </p:cNvPr>
          <p:cNvSpPr txBox="1"/>
          <p:nvPr/>
        </p:nvSpPr>
        <p:spPr>
          <a:xfrm>
            <a:off x="728821" y="4161622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 err="1">
                <a:ea typeface="KoPubWorld돋움체 Medium" panose="00000600000000000000"/>
              </a:rPr>
              <a:t>카카오엔터프라이즈</a:t>
            </a:r>
            <a:r>
              <a:rPr lang="en-US" altLang="ko-KR" sz="800" i="1" dirty="0">
                <a:ea typeface="KoPubWorld돋움체 Medium" panose="00000600000000000000"/>
              </a:rPr>
              <a:t>(2023.07.21 </a:t>
            </a:r>
            <a:r>
              <a:rPr lang="ko-KR" altLang="en-US" sz="800" i="1" dirty="0">
                <a:ea typeface="KoPubWorld돋움체 Medium" panose="00000600000000000000"/>
              </a:rPr>
              <a:t>출원 </a:t>
            </a:r>
            <a:r>
              <a:rPr lang="en-US" altLang="ko-KR" sz="800" i="1" dirty="0">
                <a:ea typeface="KoPubWorld돋움체 Medium" panose="00000600000000000000"/>
              </a:rPr>
              <a:t>2025.02.03 </a:t>
            </a:r>
            <a:r>
              <a:rPr lang="ko-KR" altLang="en-US" sz="800" i="1" dirty="0">
                <a:ea typeface="KoPubWorld돋움체 Medium" panose="00000600000000000000"/>
              </a:rPr>
              <a:t>등록</a:t>
            </a:r>
            <a:r>
              <a:rPr lang="en-US" altLang="ko-KR" sz="800" i="1" dirty="0">
                <a:ea typeface="KoPubWorld돋움체 Medium" panose="00000600000000000000"/>
              </a:rPr>
              <a:t>)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6F999-8BFC-FCA3-086C-4F1F792AE594}"/>
              </a:ext>
            </a:extLst>
          </p:cNvPr>
          <p:cNvSpPr txBox="1"/>
          <p:nvPr/>
        </p:nvSpPr>
        <p:spPr>
          <a:xfrm>
            <a:off x="728821" y="4424344"/>
            <a:ext cx="686394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endParaRPr lang="en-US" altLang="ko-KR" sz="11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5744-C1BA-3BBA-C1F2-427868650483}"/>
              </a:ext>
            </a:extLst>
          </p:cNvPr>
          <p:cNvSpPr txBox="1"/>
          <p:nvPr/>
        </p:nvSpPr>
        <p:spPr>
          <a:xfrm>
            <a:off x="728821" y="1755517"/>
            <a:ext cx="686394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endParaRPr lang="en-US" altLang="ko-KR" sz="11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D1384C-DFE2-E746-C386-C6D25677A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25" y="3443246"/>
            <a:ext cx="2247924" cy="32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ITEM_TB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27906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ITEM_TB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2178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그 화학물질 목록에서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쓸데없는 거 빼고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거기서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1478</Words>
  <Application>Microsoft Office PowerPoint</Application>
  <PresentationFormat>와이드스크린</PresentationFormat>
  <Paragraphs>201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KoPubWorld돋움체 Medium</vt:lpstr>
      <vt:lpstr>Noto Sans KR</vt:lpstr>
      <vt:lpstr>Pretendard GOV</vt:lpstr>
      <vt:lpstr>Malgun Gothic</vt:lpstr>
      <vt:lpstr>Malgun Gothic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76</cp:revision>
  <dcterms:created xsi:type="dcterms:W3CDTF">2025-02-25T12:11:45Z</dcterms:created>
  <dcterms:modified xsi:type="dcterms:W3CDTF">2025-03-03T12:11:03Z</dcterms:modified>
</cp:coreProperties>
</file>