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</p:sldIdLst>
  <p:sldSz cx="9144000" cy="5143500" type="screen16x9"/>
  <p:notesSz cx="6858000" cy="9144000"/>
  <p:embeddedFontLst>
    <p:embeddedFont>
      <p:font typeface="Mulish" panose="020B0600000101010101" charset="0"/>
      <p:regular r:id="rId20"/>
      <p:bold r:id="rId21"/>
      <p:italic r:id="rId22"/>
      <p:boldItalic r:id="rId23"/>
    </p:embeddedFont>
    <p:embeddedFont>
      <p:font typeface="Noto Sans" panose="020B0502040504020204" pitchFamily="34" charset="0"/>
      <p:regular r:id="rId24"/>
      <p:bold r:id="rId25"/>
      <p:italic r:id="rId26"/>
      <p:boldItalic r:id="rId27"/>
    </p:embeddedFont>
    <p:embeddedFont>
      <p:font typeface="Nunito Light" pitchFamily="2" charset="0"/>
      <p:regular r:id="rId28"/>
      <p:italic r:id="rId29"/>
    </p:embeddedFont>
    <p:embeddedFont>
      <p:font typeface="Quicksand" panose="020B0600000101010101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D9B773-3AED-4998-A287-ACBF47BDC8B5}">
  <a:tblStyle styleId="{1ED9B773-3AED-4998-A287-ACBF47BDC8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595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38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981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72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81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99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391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883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797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712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523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972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104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01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70" r:id="rId5"/>
    <p:sldLayoutId id="214748367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9674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 </a:t>
            </a:r>
            <a:r>
              <a:rPr lang="ko-KR" altLang="en-US" sz="5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멘토링 리뷰</a:t>
            </a:r>
            <a:endParaRPr sz="5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6808763" y="3924719"/>
            <a:ext cx="1882620" cy="378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Noto Sans" panose="020B0502040504020204" pitchFamily="34" charset="0"/>
                <a:ea typeface="Noto Sans" panose="020B0502040504020204" pitchFamily="34" charset="0"/>
              </a:rPr>
              <a:t>석사과정 이승건</a:t>
            </a:r>
            <a:endParaRPr sz="1400" dirty="0"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cxnSp>
        <p:nvCxnSpPr>
          <p:cNvPr id="288" name="Google Shape;288;p29"/>
          <p:cNvCxnSpPr/>
          <p:nvPr/>
        </p:nvCxnSpPr>
        <p:spPr>
          <a:xfrm rot="10800000" flipH="1">
            <a:off x="1600600" y="1348663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177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11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62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12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479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13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00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14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2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15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78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16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370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17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41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1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48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47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6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47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5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8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36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9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797018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21</Words>
  <Application>Microsoft Office PowerPoint</Application>
  <PresentationFormat>화면 슬라이드 쇼(16:9)</PresentationFormat>
  <Paragraphs>18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Noto Sans</vt:lpstr>
      <vt:lpstr>Mulish</vt:lpstr>
      <vt:lpstr>Nunito Light</vt:lpstr>
      <vt:lpstr>Quicksand</vt:lpstr>
      <vt:lpstr>Arial</vt:lpstr>
      <vt:lpstr>Elegant Bachelor Thesis by Slidesgo</vt:lpstr>
      <vt:lpstr>BERT 멘토링 리뷰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Bachelor Thesis</dc:title>
  <cp:lastModifiedBy>승건 이</cp:lastModifiedBy>
  <cp:revision>3</cp:revision>
  <dcterms:modified xsi:type="dcterms:W3CDTF">2025-02-26T09:51:12Z</dcterms:modified>
</cp:coreProperties>
</file>