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1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21" r:id="rId29"/>
    <p:sldId id="314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Noto Sans" panose="020B0502040504020204" pitchFamily="34" charset="0"/>
      <p:regular r:id="rId37"/>
      <p:bold r:id="rId38"/>
      <p:italic r:id="rId39"/>
      <p:boldItalic r:id="rId40"/>
    </p:embeddedFont>
    <p:embeddedFont>
      <p:font typeface="Playfair Display Medium" panose="020B0600000101010101" charset="0"/>
      <p:regular r:id="rId41"/>
      <p:bold r:id="rId42"/>
      <p:italic r:id="rId43"/>
      <p:boldItalic r:id="rId44"/>
    </p:embeddedFont>
    <p:embeddedFont>
      <p:font typeface="Raleway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4679" autoAdjust="0"/>
  </p:normalViewPr>
  <p:slideViewPr>
    <p:cSldViewPr snapToGrid="0">
      <p:cViewPr varScale="1">
        <p:scale>
          <a:sx n="126" d="100"/>
          <a:sy n="126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표현하는가를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논리적으로 </a:t>
            </a:r>
            <a:r>
              <a:rPr lang="en-US" altLang="ko-KR" dirty="0"/>
              <a:t>N</a:t>
            </a:r>
            <a:r>
              <a:rPr lang="ko-KR" altLang="en-US" dirty="0"/>
              <a:t>개의 시각이 있다면 각 계층도 </a:t>
            </a:r>
            <a:r>
              <a:rPr lang="en-US" altLang="ko-KR" dirty="0"/>
              <a:t>N</a:t>
            </a:r>
            <a:r>
              <a:rPr lang="ko-KR" altLang="en-US" dirty="0"/>
              <a:t>개가 있는 것이 됨</a:t>
            </a:r>
            <a:r>
              <a:rPr lang="en-US" altLang="ko-KR" dirty="0"/>
              <a:t>. </a:t>
            </a:r>
            <a:r>
              <a:rPr lang="ko-KR" altLang="en-US" dirty="0"/>
              <a:t>물리적으로는 하나의 계층을 공유하여 재사용할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F3F62F9A-75EE-0256-2677-35B13596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E089DF32-C50F-4F98-6705-25A4DC4A9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A973C41D-C747-8869-D1BA-C97769965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062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2~5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스터디리뷰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10" y="3923799"/>
            <a:ext cx="764295" cy="70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6EEE9-E248-4B2F-9507-EDB0B2EE99E0}"/>
              </a:ext>
            </a:extLst>
          </p:cNvPr>
          <p:cNvSpPr txBox="1"/>
          <p:nvPr/>
        </p:nvSpPr>
        <p:spPr>
          <a:xfrm>
            <a:off x="4478696" y="4585118"/>
            <a:ext cx="486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함수를 통해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score</a:t>
            </a:r>
            <a:r>
              <a:rPr lang="ko-KR" altLang="en-US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확률로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변환</a:t>
            </a:r>
            <a:endParaRPr lang="en-US" altLang="ko-KR" sz="9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기반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행렬 분해 기반 방식으로 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379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57013E-F06E-A02D-2DEF-65A621D4D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791" y="2682478"/>
            <a:ext cx="1877772" cy="2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62F179-1E53-E7A0-06A1-FA4D91F79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128" y="430017"/>
            <a:ext cx="2947823" cy="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en-US" altLang="ko-KR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accuarcy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언어 모델로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56754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916660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1789201"/>
            <a:ext cx="6344864" cy="1255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096372"/>
            <a:ext cx="2984653" cy="355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0A8AC5-2D8F-4310-A478-A2ABBD223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83" y="3513180"/>
            <a:ext cx="2592283" cy="1442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D8870-B724-4D28-AFBA-E45FD4532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117" y="3655384"/>
            <a:ext cx="1877641" cy="1272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6FF59-44C7-4022-9EC3-E680194F3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434" y="3518344"/>
            <a:ext cx="358488" cy="129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94470B-871C-4BAE-B725-7DF764A089BB}"/>
              </a:ext>
            </a:extLst>
          </p:cNvPr>
          <p:cNvSpPr txBox="1"/>
          <p:nvPr/>
        </p:nvSpPr>
        <p:spPr>
          <a:xfrm>
            <a:off x="2424179" y="4820059"/>
            <a:ext cx="854307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/>
              <a:t>tanh</a:t>
            </a:r>
            <a:r>
              <a:rPr lang="ko-KR" altLang="en-US" sz="800" baseline="-25000" dirty="0"/>
              <a:t> 그래프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1E270-3555-48C3-A43F-F5CF2B64E772}"/>
              </a:ext>
            </a:extLst>
          </p:cNvPr>
          <p:cNvSpPr txBox="1"/>
          <p:nvPr/>
        </p:nvSpPr>
        <p:spPr>
          <a:xfrm>
            <a:off x="4639073" y="4799156"/>
            <a:ext cx="1571401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 dirty="0"/>
              <a:t>sigmoid</a:t>
            </a:r>
            <a:r>
              <a:rPr lang="ko-KR" altLang="en-US" sz="800" baseline="-25000" dirty="0"/>
              <a:t>와 </a:t>
            </a:r>
            <a:r>
              <a:rPr lang="en-US" altLang="ko-KR" sz="800" baseline="-25000" dirty="0"/>
              <a:t>tanh </a:t>
            </a:r>
            <a:r>
              <a:rPr lang="ko-KR" altLang="en-US" sz="800" baseline="-25000" dirty="0"/>
              <a:t>기울기 그래프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71" y="2527406"/>
            <a:ext cx="6122457" cy="1096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001" y="1058776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651" y="1740150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421433" y="3606781"/>
            <a:ext cx="391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모델 </a:t>
            </a:r>
            <a:r>
              <a:rPr lang="en-US" altLang="ko-KR" sz="1100" dirty="0"/>
              <a:t>1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0.8 = 1.25</a:t>
            </a:r>
          </a:p>
          <a:p>
            <a:r>
              <a:rPr lang="ko-KR" altLang="en-US" sz="1100" dirty="0"/>
              <a:t>모델 </a:t>
            </a:r>
            <a:r>
              <a:rPr lang="en-US" altLang="ko-KR" sz="1100" dirty="0"/>
              <a:t>2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0.2 = 5.0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810573" y="1137080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728524" y="1492595"/>
            <a:ext cx="3351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60731404-A829-A9B3-31EE-3670E57F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94FA83-6F5A-D1CD-B714-A1DFF99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E29C8-E8E4-D60E-EE78-A1C84AFA856F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CBB23-2728-A9E3-71F5-97565159F162}"/>
              </a:ext>
            </a:extLst>
          </p:cNvPr>
          <p:cNvSpPr txBox="1"/>
          <p:nvPr/>
        </p:nvSpPr>
        <p:spPr>
          <a:xfrm>
            <a:off x="1631953" y="3134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사전 세미나 코멘트</a:t>
            </a:r>
          </a:p>
        </p:txBody>
      </p:sp>
    </p:spTree>
    <p:extLst>
      <p:ext uri="{BB962C8B-B14F-4D97-AF65-F5344CB8AC3E}">
        <p14:creationId xmlns:p14="http://schemas.microsoft.com/office/powerpoint/2010/main" val="340597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7" y="3641864"/>
            <a:ext cx="2861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수작업이기 때문에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 발생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25F9-35DB-4574-805B-12F66045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0439"/>
            <a:ext cx="3870935" cy="212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1 PMI, PPMI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45984" y="2178481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99361" y="1802937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44527" y="2562447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45984" y="1701400"/>
            <a:ext cx="505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2,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  <a:endParaRPr lang="en-US" altLang="ko-KR" sz="13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1771</Words>
  <Application>Microsoft Office PowerPoint</Application>
  <PresentationFormat>화면 슬라이드 쇼(16:9)</PresentationFormat>
  <Paragraphs>268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Playfair Display Medium</vt:lpstr>
      <vt:lpstr>Cambria Math</vt:lpstr>
      <vt:lpstr>Raleway</vt:lpstr>
      <vt:lpstr>Noto Sans</vt:lpstr>
      <vt:lpstr>DM Sans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131</cp:revision>
  <dcterms:modified xsi:type="dcterms:W3CDTF">2025-02-18T12:37:59Z</dcterms:modified>
</cp:coreProperties>
</file>