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얻기 때문에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 단어의 변화가 생기면 처음부터 다시 해야 한다는 문제점이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반면 추론 기반 기법은 </a:t>
            </a:r>
            <a:r>
              <a:rPr lang="ko-KR" altLang="en-US" dirty="0" err="1"/>
              <a:t>미니배치학습이</a:t>
            </a:r>
            <a:r>
              <a:rPr lang="ko-KR" altLang="en-US" dirty="0"/>
              <a:t> 가능하기 때문에</a:t>
            </a:r>
            <a:r>
              <a:rPr lang="en-US" altLang="ko-KR" dirty="0"/>
              <a:t>, </a:t>
            </a:r>
            <a:r>
              <a:rPr lang="ko-KR" altLang="en-US" dirty="0"/>
              <a:t>새로운 단어나 문장이 추가되었더라도 기존의 가중치 정보를 </a:t>
            </a:r>
            <a:r>
              <a:rPr lang="ko-KR" altLang="en-US" dirty="0" err="1"/>
              <a:t>초깃값으로</a:t>
            </a:r>
            <a:r>
              <a:rPr lang="ko-KR" altLang="en-US" dirty="0"/>
              <a:t> 설정하여 학습을 진행하면 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그렇다면 추론 기반 기법이 무엇일까</a:t>
            </a:r>
            <a:r>
              <a:rPr lang="en-US" altLang="ko-KR" dirty="0"/>
              <a:t>? </a:t>
            </a:r>
            <a:r>
              <a:rPr lang="ko-KR" altLang="en-US" dirty="0"/>
              <a:t>추론기반 기법도 분포 가설을 기초로 단어를 벡터로 표현함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뒷페이지에서</a:t>
            </a:r>
            <a:r>
              <a:rPr lang="ko-KR" altLang="en-US" dirty="0"/>
              <a:t> 좀 더 자세히 알아본다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등장 횟수가 일반적으로 크고 편향적이기 때문에 </a:t>
            </a:r>
            <a:r>
              <a:rPr lang="en-US" altLang="ko-KR" dirty="0"/>
              <a:t>log</a:t>
            </a:r>
            <a:r>
              <a:rPr lang="ko-KR" altLang="en-US" dirty="0"/>
              <a:t>를 취해  데이터분포를 안정적으로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단어벡터들의 내적이 </a:t>
            </a:r>
            <a:r>
              <a:rPr lang="en-US" altLang="ko-KR" dirty="0" err="1"/>
              <a:t>logX</a:t>
            </a:r>
            <a:r>
              <a:rPr lang="ko-KR" altLang="en-US" dirty="0"/>
              <a:t>를 근사하도록 학습한다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행렬 분해 기반 방식을 사용해 단어 벡터를 직접 최적화한다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</a:t>
            </a:r>
            <a:r>
              <a:rPr lang="ko-KR" altLang="en-US" dirty="0" err="1"/>
              <a:t>표현하는를</a:t>
            </a:r>
            <a:r>
              <a:rPr lang="ko-KR" altLang="en-US" dirty="0"/>
              <a:t>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관사 </a:t>
            </a:r>
            <a:r>
              <a:rPr lang="en-US" altLang="ko-KR" dirty="0" err="1"/>
              <a:t>a,the</a:t>
            </a:r>
            <a:r>
              <a:rPr lang="ko-KR" altLang="en-US" dirty="0"/>
              <a:t>가 더 </a:t>
            </a:r>
            <a:r>
              <a:rPr lang="ko-KR" altLang="en-US" dirty="0" err="1"/>
              <a:t>관련있다</a:t>
            </a:r>
            <a:r>
              <a:rPr lang="ko-KR" altLang="en-US" dirty="0"/>
              <a:t> 나올 수 있음</a:t>
            </a:r>
            <a:r>
              <a:rPr lang="en-US" altLang="ko-KR" dirty="0"/>
              <a:t>. </a:t>
            </a:r>
            <a:r>
              <a:rPr lang="ko-KR" altLang="en-US" dirty="0" err="1"/>
              <a:t>단어간의</a:t>
            </a:r>
            <a:r>
              <a:rPr lang="ko-KR" altLang="en-US" dirty="0"/>
              <a:t> 우연한 등장 패턴도 고려함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기초로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기법과 달리 미니 배치 학습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 등장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전체에서 단어의 전역적 분포를 학습하여 의미적 유사성을 반영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병목 발생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Noto Sans" panose="020B0502040504020204" pitchFamily="34" charset="0"/>
                <a:cs typeface="Noto Sans" panose="020B0502040504020204" pitchFamily="34" charset="0"/>
              </a:rPr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endParaRPr lang="ko-KR" altLang="en-US" sz="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기반하여 단어를 특정 차원에서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기초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 = 10,000(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1497065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67" y="3504442"/>
            <a:ext cx="1626088" cy="1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4181345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보존하여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527476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3051061"/>
            <a:ext cx="4102014" cy="13944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2168</Words>
  <Application>Microsoft Office PowerPoint</Application>
  <PresentationFormat>화면 슬라이드 쇼(16:9)</PresentationFormat>
  <Paragraphs>305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</vt:lpstr>
      <vt:lpstr>DM Sans</vt:lpstr>
      <vt:lpstr>Cambria Math</vt:lpstr>
      <vt:lpstr>Playfair Display</vt:lpstr>
      <vt:lpstr>Raleway</vt:lpstr>
      <vt:lpstr>Playfair Display Medium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100</cp:revision>
  <dcterms:modified xsi:type="dcterms:W3CDTF">2025-02-07T08:21:37Z</dcterms:modified>
</cp:coreProperties>
</file>