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3615F-0EF9-4956-ADC4-895181B69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17837-D3A4-4A96-A3F9-563EC455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B7161-6B38-4061-887A-367B19FA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4805-11F4-4802-BA6D-1D9767DA07E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9D7A3-71E0-49C2-B136-AFD5357B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17943-D23A-4CA8-9D2E-FDD495A0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3E5D-7EA6-42C8-8B88-87F95186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25084-DD95-4AE9-8CE4-8B9CE63C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3BB9DD-2EB2-44A8-9687-28472DEB3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A5717-22C7-4316-965E-8EC74D0C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4805-11F4-4802-BA6D-1D9767DA07E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81487-6372-4F98-910E-E65DD025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DBC4F-F0A8-4361-88E3-1D634BD0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3E5D-7EA6-42C8-8B88-87F95186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4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0F2DE5-105C-4ED2-8834-0F4A6C4A7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9099D6-4CAE-43D6-981E-97EB7679A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CDC70-09D6-40EC-A452-C434181F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4805-11F4-4802-BA6D-1D9767DA07E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0167D-F0C5-4713-BDC3-1225F33B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21AEF-6D34-449E-9EAE-5FB907A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3E5D-7EA6-42C8-8B88-87F95186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7DE33-2061-40E3-9A58-689CFC9B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527DD-9697-4809-BEDA-5303E4036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AE231-E843-41EB-8CB8-E3E2C6BD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4805-11F4-4802-BA6D-1D9767DA07E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8E5C4-C4ED-4C56-A779-23DD3C04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57709-CBC6-488F-8707-EDD3E35E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3E5D-7EA6-42C8-8B88-87F95186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0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15D-D586-437E-9311-A2B4C3BB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D707B-261B-4CD3-84B8-DBBC0BCF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E2E76-B53E-4C52-A13B-781716A9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4805-11F4-4802-BA6D-1D9767DA07E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0C24E-896D-41D2-90E4-52533EF2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0798A-2808-476C-B5A7-AA57A010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3E5D-7EA6-42C8-8B88-87F95186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92CD6-427B-4397-AB29-446B1762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35854-B7E0-468C-A18E-1C81DEC5C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B316E0-0F07-4C4B-A2ED-F8DEC77FD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DD6B1-6D20-497F-91CC-1F51C2F9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4805-11F4-4802-BA6D-1D9767DA07E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3F664-6B38-4A21-AC80-F209B4BA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7AE0B9-0669-49CB-A33F-6BBC8724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3E5D-7EA6-42C8-8B88-87F95186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2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5353A-6841-48E5-A917-5A472430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48293-8D5F-4C28-A319-BE609DEA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055931-9C94-443F-ADCB-E55EFE22D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14A8DB-64E0-4EFC-B080-C5328F679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44A548-8B2B-4128-AF2C-B22679009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889D86-D206-4617-A3E9-C3CCDCAB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4805-11F4-4802-BA6D-1D9767DA07E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D0C542-07EB-4776-BCFD-DEB40323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6DDAFE-E735-44F3-8EC2-93A6E80E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3E5D-7EA6-42C8-8B88-87F95186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1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26F49-B00A-4D90-995F-404B06F9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160E51-E1DA-499F-BED4-A0879258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4805-11F4-4802-BA6D-1D9767DA07E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A11CEB-A4C8-4D96-88C7-273AFEE1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8F9126-A80B-4FAE-B3A8-884E8EB2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3E5D-7EA6-42C8-8B88-87F95186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BEF7C6-D853-4E81-85BE-842ED6B9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4805-11F4-4802-BA6D-1D9767DA07E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3D64FA-3BFC-4C6F-9EA5-2D187864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EF562-CA23-407E-ACDF-5D194818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3E5D-7EA6-42C8-8B88-87F95186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2B053-D24D-4B59-95B2-8FA82562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3DC07-7079-48CC-B484-8B01D338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30203C-B9DE-4EC3-8778-546927EA1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CE6B7-688E-451C-9EE0-F054EDC0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4805-11F4-4802-BA6D-1D9767DA07E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ECBAAF-9FE9-4B4D-8240-BCDFFDB8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41E7B-D2AF-4D3F-9C61-EB009FE7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3E5D-7EA6-42C8-8B88-87F95186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5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13A9A-8BB1-4183-8080-E54818203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C245B0-6324-4812-8259-CAFBCCD68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677D78-23B8-435E-BAA0-DD2BE1101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8E865-B877-4368-980D-46D95E05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4805-11F4-4802-BA6D-1D9767DA07E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D975C6-5785-4358-B665-012040B7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CD6FF-7988-4F4C-B43F-59BC223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3E5D-7EA6-42C8-8B88-87F95186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0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F88ABB-C78F-4EBE-978C-072E165B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6D142-2967-45EC-AA71-4FC8F13B8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3F4B9-5984-48F5-88F4-2AFE950F6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4805-11F4-4802-BA6D-1D9767DA07E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C871F-DCFB-4C98-AD18-7204EC9AC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3B218-CC22-44D7-B46A-12C10E6F0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3E5D-7EA6-42C8-8B88-87F95186A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2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CC126-A70D-43A7-B2AA-30AE17D98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6817"/>
            <a:ext cx="9144000" cy="2387600"/>
          </a:xfrm>
        </p:spPr>
        <p:txBody>
          <a:bodyPr/>
          <a:lstStyle/>
          <a:p>
            <a:r>
              <a:rPr lang="ko-KR" altLang="en-US"/>
              <a:t>시스템 소프트웨어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FC6C70-EA9A-4114-ADBC-017EA4655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1801215 </a:t>
            </a:r>
            <a:r>
              <a:rPr lang="ko-KR" altLang="en-US" dirty="0"/>
              <a:t>지승도</a:t>
            </a:r>
          </a:p>
        </p:txBody>
      </p:sp>
    </p:spTree>
    <p:extLst>
      <p:ext uri="{BB962C8B-B14F-4D97-AF65-F5344CB8AC3E}">
        <p14:creationId xmlns:p14="http://schemas.microsoft.com/office/powerpoint/2010/main" val="18821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9F031-821C-42C1-B08E-C7466F7F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05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1 . </a:t>
            </a:r>
            <a:r>
              <a:rPr lang="ko-KR" altLang="en-US" sz="3000" dirty="0"/>
              <a:t>헤더 파일</a:t>
            </a:r>
            <a:r>
              <a:rPr lang="en-US" altLang="ko-KR" sz="3000" dirty="0"/>
              <a:t>, </a:t>
            </a:r>
            <a:r>
              <a:rPr lang="ko-KR" altLang="en-US" sz="3000" dirty="0"/>
              <a:t>포크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792523-3A3B-4740-BEB4-55EEAEA1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30" y="1805943"/>
            <a:ext cx="4179062" cy="32596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D6EE71-06C9-4AA7-85CE-FC8780D0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187" y="1805943"/>
            <a:ext cx="6705834" cy="268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9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9F031-821C-42C1-B08E-C7466F7F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05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2. </a:t>
            </a:r>
            <a:r>
              <a:rPr lang="ko-KR" altLang="en-US" sz="3000" dirty="0"/>
              <a:t>로그인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5ADE53-8749-4386-AC19-D8918E22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6" y="1677948"/>
            <a:ext cx="2590800" cy="167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13EC64-432E-45F1-8404-74974A623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77" y="3758257"/>
            <a:ext cx="2590800" cy="112395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3BB6F35-FDB8-4373-B9A2-32DF22CF982D}"/>
              </a:ext>
            </a:extLst>
          </p:cNvPr>
          <p:cNvSpPr txBox="1">
            <a:spLocks/>
          </p:cNvSpPr>
          <p:nvPr/>
        </p:nvSpPr>
        <p:spPr>
          <a:xfrm>
            <a:off x="340903" y="5152855"/>
            <a:ext cx="2263346" cy="61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회원가입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29384F-FC53-4F92-B1B7-5EB65EF47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838" y="906423"/>
            <a:ext cx="2428875" cy="489585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EB036B9-AFD2-4D8F-9D79-AFB6B4C48440}"/>
              </a:ext>
            </a:extLst>
          </p:cNvPr>
          <p:cNvSpPr txBox="1">
            <a:spLocks/>
          </p:cNvSpPr>
          <p:nvPr/>
        </p:nvSpPr>
        <p:spPr>
          <a:xfrm>
            <a:off x="3180929" y="5920175"/>
            <a:ext cx="1872692" cy="61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로그인 실패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AA37D1-225F-436B-94CE-881534945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574" y="976184"/>
            <a:ext cx="3245708" cy="432435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153D1F25-3A4B-4EAC-8AB7-8A7BECE6513C}"/>
              </a:ext>
            </a:extLst>
          </p:cNvPr>
          <p:cNvSpPr txBox="1">
            <a:spLocks/>
          </p:cNvSpPr>
          <p:nvPr/>
        </p:nvSpPr>
        <p:spPr>
          <a:xfrm>
            <a:off x="6153082" y="5317009"/>
            <a:ext cx="1872692" cy="61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일반 로그인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C449A7-6EC8-4F01-BB94-E62A700B5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8637" y="976184"/>
            <a:ext cx="3116186" cy="432435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0FEA6387-B264-48DE-8876-C20B85EBB44B}"/>
              </a:ext>
            </a:extLst>
          </p:cNvPr>
          <p:cNvSpPr txBox="1">
            <a:spLocks/>
          </p:cNvSpPr>
          <p:nvPr/>
        </p:nvSpPr>
        <p:spPr>
          <a:xfrm>
            <a:off x="9520384" y="5338548"/>
            <a:ext cx="2206178" cy="61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 err="1"/>
              <a:t>어드민</a:t>
            </a:r>
            <a:r>
              <a:rPr lang="ko-KR" altLang="en-US" sz="3000" dirty="0"/>
              <a:t> 로그인</a:t>
            </a:r>
          </a:p>
        </p:txBody>
      </p:sp>
    </p:spTree>
    <p:extLst>
      <p:ext uri="{BB962C8B-B14F-4D97-AF65-F5344CB8AC3E}">
        <p14:creationId xmlns:p14="http://schemas.microsoft.com/office/powerpoint/2010/main" val="78762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9F031-821C-42C1-B08E-C7466F7F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05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3. </a:t>
            </a:r>
            <a:r>
              <a:rPr lang="ko-KR" altLang="en-US" sz="3000" dirty="0" err="1"/>
              <a:t>어드민</a:t>
            </a:r>
            <a:r>
              <a:rPr lang="ko-KR" altLang="en-US" sz="3000" dirty="0"/>
              <a:t> </a:t>
            </a:r>
            <a:r>
              <a:rPr lang="en-US" altLang="ko-KR" sz="3000" dirty="0"/>
              <a:t>7</a:t>
            </a:r>
            <a:r>
              <a:rPr lang="ko-KR" altLang="en-US" sz="3000" dirty="0"/>
              <a:t>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E8606EE-F501-4539-9249-8D706822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365125"/>
            <a:ext cx="29146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3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9F031-821C-42C1-B08E-C7466F7F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05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3. </a:t>
            </a:r>
            <a:r>
              <a:rPr lang="ko-KR" altLang="en-US" sz="3000" dirty="0" err="1"/>
              <a:t>어드민</a:t>
            </a:r>
            <a:r>
              <a:rPr lang="ko-KR" altLang="en-US" sz="3000" dirty="0"/>
              <a:t> </a:t>
            </a:r>
            <a:r>
              <a:rPr lang="en-US" altLang="ko-KR" sz="3000" dirty="0"/>
              <a:t>8</a:t>
            </a:r>
            <a:r>
              <a:rPr lang="ko-KR" altLang="en-US" sz="3000" dirty="0"/>
              <a:t>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D11609-136A-41E0-8997-42A7018EB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38" y="0"/>
            <a:ext cx="4445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9F031-821C-42C1-B08E-C7466F7F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05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3. </a:t>
            </a:r>
            <a:r>
              <a:rPr lang="ko-KR" altLang="en-US" sz="3000" dirty="0" err="1"/>
              <a:t>어드민</a:t>
            </a:r>
            <a:r>
              <a:rPr lang="ko-KR" altLang="en-US" sz="3000" dirty="0"/>
              <a:t> </a:t>
            </a:r>
            <a:r>
              <a:rPr lang="en-US" altLang="ko-KR" sz="3000" dirty="0"/>
              <a:t>9</a:t>
            </a:r>
            <a:r>
              <a:rPr lang="ko-KR" altLang="en-US" sz="3000" dirty="0"/>
              <a:t>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BA488B-3F9D-4BCE-B538-17507171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187" y="365125"/>
            <a:ext cx="28003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5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8E764-5DD6-425B-8024-17BA84A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6457"/>
            <a:ext cx="10515600" cy="4351338"/>
          </a:xfrm>
        </p:spPr>
        <p:txBody>
          <a:bodyPr/>
          <a:lstStyle/>
          <a:p>
            <a:r>
              <a:rPr lang="ko-KR" altLang="en-US" dirty="0"/>
              <a:t>이번 과제에서 추가된 부분만 </a:t>
            </a:r>
            <a:r>
              <a:rPr lang="ko-KR" altLang="en-US" dirty="0" err="1"/>
              <a:t>피피티</a:t>
            </a:r>
            <a:r>
              <a:rPr lang="ko-KR" altLang="en-US" dirty="0"/>
              <a:t>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90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시스템 소프트웨어 과제</vt:lpstr>
      <vt:lpstr>1 . 헤더 파일, 포크</vt:lpstr>
      <vt:lpstr>2. 로그인 </vt:lpstr>
      <vt:lpstr>3. 어드민 7번</vt:lpstr>
      <vt:lpstr>3. 어드민 8번</vt:lpstr>
      <vt:lpstr>3. 어드민 9번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소프트웨어 과제</dc:title>
  <dc:creator>Windows 사용자</dc:creator>
  <cp:lastModifiedBy>Windows 사용자</cp:lastModifiedBy>
  <cp:revision>4</cp:revision>
  <dcterms:created xsi:type="dcterms:W3CDTF">2022-11-30T12:50:23Z</dcterms:created>
  <dcterms:modified xsi:type="dcterms:W3CDTF">2022-11-30T13:15:46Z</dcterms:modified>
</cp:coreProperties>
</file>