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BD0"/>
    <a:srgbClr val="3EC0C4"/>
    <a:srgbClr val="82CBC4"/>
    <a:srgbClr val="5AB1BC"/>
    <a:srgbClr val="FFFFFF"/>
    <a:srgbClr val="30A1A6"/>
    <a:srgbClr val="005864"/>
    <a:srgbClr val="74BCC2"/>
    <a:srgbClr val="244F52"/>
    <a:srgbClr val="387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567" autoAdjust="0"/>
  </p:normalViewPr>
  <p:slideViewPr>
    <p:cSldViewPr snapToGrid="0">
      <p:cViewPr varScale="1">
        <p:scale>
          <a:sx n="71" d="100"/>
          <a:sy n="71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7CFD3-F1E4-4A2A-A710-2FF72F551848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EAD64-D815-4AB8-B747-DA45799EA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7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6912F-D24D-4A15-A11A-2C5720179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FBAACE-63F2-4253-9F53-508BA93F7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7BD7A-3233-4BC9-B020-725911F5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7E42-9365-429A-ADF4-8DACC8364262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738C4-BFF5-427E-A357-CDFE4CF2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49DF6-A7E6-4A5B-A17E-A0DC8FEF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6728" y="6356350"/>
            <a:ext cx="2743200" cy="365125"/>
          </a:xfrm>
        </p:spPr>
        <p:txBody>
          <a:bodyPr/>
          <a:lstStyle/>
          <a:p>
            <a:fld id="{8E3CD2E7-5C2A-49DB-A995-1C2F66CA62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0A7BF-8D3B-4CE9-BEF5-FF3A7C5A15F2}"/>
              </a:ext>
            </a:extLst>
          </p:cNvPr>
          <p:cNvSpPr txBox="1"/>
          <p:nvPr userDrawn="1"/>
        </p:nvSpPr>
        <p:spPr>
          <a:xfrm>
            <a:off x="11620130" y="6402779"/>
            <a:ext cx="710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18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9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4CA5A-FBA8-441F-BAC3-F39B3FF3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383BA9-BE37-4157-B25C-9B1373570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B17AE-3E2E-4D1D-9C17-15DB3116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3797-E913-49D7-90BF-4979F102F1A2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46F55-57A3-43EE-8D29-7A77F550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27546-D91A-4809-A362-D3AD5CA4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3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F92D79-4542-40A8-8111-79D00C324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5130FD-95F3-4BAB-BADC-CB518692C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08108-CFB1-43EF-B88D-54D7F286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1A8D-055B-4324-BC64-2B1168D3F06C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75B80-F62C-4067-9BFF-CFE86AB7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376A4-472A-44F1-8D6B-848E3D7F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4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9277E-30F6-4723-93BC-52124510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05713-E751-4DEB-A4D3-B8891145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BE2F2-22BA-489B-A967-BD0E69F5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24BB-E48A-40F1-A688-7573BCD444CD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445DB-306E-4E15-8C4B-2E2CA03D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03DA3-FA84-4732-BD1B-3C497C01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76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191E5-3670-4957-9242-53920071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7B5E0-14D3-403A-BAA8-3B6AF5A7C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4FF6D-09FB-4ECB-91B0-1FD6D170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7371-04FC-48CF-8D70-425323E7AFC7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76FE0-AF60-45E4-9287-18BC1A74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37335-234D-4C13-97F9-56155A23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52488-091F-4B40-B024-0A0BB0E9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087ED-2973-4C4A-A978-29A5E59CA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4047E-6BA1-40CC-916C-F6779B0B1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8F110-43EA-468E-83B4-9379F314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8A158-59A0-4189-A60A-BA9CD57CC508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8940ED-70A4-4E06-8F90-08D24EE5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FB6F5-6D60-4797-AF39-AD29EC98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5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507F8-913B-4BF5-8631-AC9376B8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CAA06-CEC0-4EBA-B0C2-5E3BF19C2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107430-5A34-433F-BF0D-B6BB39E03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0FB3AC-F36B-42E0-A1B6-8B637C5EF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91FAB4-B0C8-4462-B5B6-143EE19FA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15C23A-F93F-4FCC-ADC4-BD5A86E9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96F5-53D3-4FB8-B01E-531D2A8C1ED8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694038-4B23-42B9-A2DE-1BC4CD13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00954B-6AB9-463D-8EC6-25869268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3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39A4-E162-490B-B4BD-C66991DA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7A3CD-A44A-46A5-BBEE-CB9A3378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04C4-E161-4418-9D2E-2F76EEAE4D37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B03738-B8C5-48C7-A88C-F569496F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651BE4-2876-4425-9C34-90243DDE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77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41C029-F9D7-44B9-A60B-50C3B755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1C6C-6262-4336-9F9B-78D51E9F525C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29ECE8-2974-4625-B763-1E90B5FF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86BC93-D188-45DF-9552-30449DAD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2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82404-406F-44E8-A915-821F6C81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E5ED5-BF39-460E-9EF6-ADD2CB138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2A3482-1A6C-4334-A024-A2B13DC19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4E3A98-5C81-4D7E-8C5B-2B3EE45A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AE4-58F5-400B-92B5-7956BC971A4B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EA0D85-CE2F-4089-B710-CA970A75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EBA4C-AA62-4665-AD03-10428C8B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2B5AA-1CCC-43B4-87BA-46666EFF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45094D-0A20-4D70-B564-B16764C25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BF0D8-0715-4941-BA32-DC3DCC515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D45F8-9CD4-46A2-9EA5-80CA9BFA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22F7-2FBB-446C-9ECA-41A3E48EBFE0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4599F-4F38-4E57-B3F1-0F7FFECC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958CCB-78F5-4F3F-9111-0D00AC70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5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9E5134-A7A2-4888-B314-3E6F74CC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4E11B-E448-4006-A4A2-B0F7A650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76564-6768-46CD-9129-FE8D564CD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52C7F-F4BC-47A2-A5F1-416ADAD2DFC5}" type="datetime1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0D45A-A625-4ACD-9EF3-E7841ADBD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81287-6E8E-44F6-A097-82B1C09AF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6597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91909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2024-03-21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67695"/>
              </p:ext>
            </p:extLst>
          </p:nvPr>
        </p:nvGraphicFramePr>
        <p:xfrm>
          <a:off x="9251576" y="253502"/>
          <a:ext cx="2844802" cy="341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로그인은</a:t>
                      </a:r>
                      <a:r>
                        <a:rPr lang="ko-KR" altLang="en-US" sz="1200" dirty="0" smtClean="0"/>
                        <a:t> 사용자와 동일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로그인 </a:t>
                      </a:r>
                      <a:r>
                        <a:rPr lang="ko-KR" altLang="en-US" sz="1200" dirty="0"/>
                        <a:t>버튼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smtClean="0"/>
                        <a:t>#887159</a:t>
                      </a:r>
                    </a:p>
                    <a:p>
                      <a:pPr algn="l" latinLnBrk="1"/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로고 이미지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- </a:t>
                      </a:r>
                      <a:r>
                        <a:rPr lang="en-US" altLang="ko-KR" sz="1200" dirty="0" err="1" smtClean="0"/>
                        <a:t>img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파일에 저장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4" y="1154899"/>
            <a:ext cx="7568903" cy="53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70060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관리자메인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2024-03-21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로그인에서</a:t>
                      </a:r>
                      <a:r>
                        <a:rPr lang="ko-KR" altLang="en-US" sz="1400" dirty="0" smtClean="0"/>
                        <a:t> 관리자인지 판단하고 바로 관리자 페이지로 이동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68645"/>
              </p:ext>
            </p:extLst>
          </p:nvPr>
        </p:nvGraphicFramePr>
        <p:xfrm>
          <a:off x="9251576" y="253502"/>
          <a:ext cx="28448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왼쪽 메뉴 탭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신규가입자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최근 </a:t>
                      </a:r>
                      <a:r>
                        <a:rPr lang="ko-KR" altLang="en-US" sz="1200" dirty="0" err="1" smtClean="0"/>
                        <a:t>게시글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최근 </a:t>
                      </a:r>
                      <a:r>
                        <a:rPr lang="ko-KR" altLang="en-US" sz="1200" dirty="0" err="1" smtClean="0"/>
                        <a:t>결제내역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매출 그래프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통계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3" y="1547218"/>
            <a:ext cx="8637451" cy="425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3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29398"/>
              </p:ext>
            </p:extLst>
          </p:nvPr>
        </p:nvGraphicFramePr>
        <p:xfrm>
          <a:off x="95623" y="253502"/>
          <a:ext cx="9084240" cy="6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메인</a:t>
                      </a:r>
                      <a:r>
                        <a:rPr lang="ko-KR" altLang="en-US" sz="1400" baseline="0" dirty="0" err="1" smtClean="0"/>
                        <a:t>메뉴탭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2024-03-21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69910"/>
              </p:ext>
            </p:extLst>
          </p:nvPr>
        </p:nvGraphicFramePr>
        <p:xfrm>
          <a:off x="9251576" y="253502"/>
          <a:ext cx="2844802" cy="55371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647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647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관리자 기본 탭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647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고객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강사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관리 탭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647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회사 관리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647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매출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647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게시판 관리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647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79806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강사관리</a:t>
                      </a:r>
                      <a:r>
                        <a:rPr lang="ko-KR" altLang="en-US" sz="1200" dirty="0" smtClean="0"/>
                        <a:t> 와 고객관리를 묶기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err="1" smtClean="0"/>
                        <a:t>강사관리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-&gt; </a:t>
                      </a:r>
                      <a:r>
                        <a:rPr lang="ko-KR" altLang="en-US" sz="1200" dirty="0" smtClean="0"/>
                        <a:t>회사 관리 탭으로 변경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ko-KR" altLang="en-US" sz="1200" dirty="0" err="1" smtClean="0"/>
                        <a:t>회사관리</a:t>
                      </a:r>
                      <a:r>
                        <a:rPr lang="ko-KR" altLang="en-US" sz="1200" dirty="0" smtClean="0"/>
                        <a:t> 탭은 고객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강사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관리와 비슷하되 </a:t>
                      </a:r>
                      <a:r>
                        <a:rPr lang="ko-KR" altLang="en-US" sz="1200" dirty="0" err="1" smtClean="0"/>
                        <a:t>외상고객이기떄문에</a:t>
                      </a:r>
                      <a:r>
                        <a:rPr lang="ko-KR" altLang="en-US" sz="1200" dirty="0" smtClean="0"/>
                        <a:t> 따로 관리 필요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878542"/>
            <a:ext cx="9084240" cy="585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810" y="1076953"/>
            <a:ext cx="2241131" cy="545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805915"/>
              </p:ext>
            </p:extLst>
          </p:nvPr>
        </p:nvGraphicFramePr>
        <p:xfrm>
          <a:off x="95623" y="253502"/>
          <a:ext cx="9084240" cy="83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강사</a:t>
                      </a:r>
                      <a:r>
                        <a:rPr lang="en-US" altLang="ko-KR" sz="1400" dirty="0" smtClean="0"/>
                        <a:t>),</a:t>
                      </a:r>
                      <a:r>
                        <a:rPr lang="ko-KR" altLang="en-US" sz="1400" dirty="0" smtClean="0"/>
                        <a:t>회사 관리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2024-03-21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12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회원 정보 확인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387601"/>
              </p:ext>
            </p:extLst>
          </p:nvPr>
        </p:nvGraphicFramePr>
        <p:xfrm>
          <a:off x="9251576" y="253502"/>
          <a:ext cx="28448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고객 분류에 따른 검색 기능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고객 리스트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리스트내에서 직접 수정 저장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1084182"/>
            <a:ext cx="9084240" cy="5648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2" y="1503582"/>
            <a:ext cx="8584374" cy="442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93545"/>
              </p:ext>
            </p:extLst>
          </p:nvPr>
        </p:nvGraphicFramePr>
        <p:xfrm>
          <a:off x="95623" y="253502"/>
          <a:ext cx="90842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504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강사</a:t>
                      </a:r>
                      <a:r>
                        <a:rPr lang="en-US" altLang="ko-KR" sz="1400" dirty="0" smtClean="0"/>
                        <a:t>),</a:t>
                      </a:r>
                      <a:r>
                        <a:rPr lang="ko-KR" altLang="en-US" sz="1400" dirty="0" err="1" smtClean="0"/>
                        <a:t>회사관리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2024-03-21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04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회원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강사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의 입출 확인 페이지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238574"/>
              </p:ext>
            </p:extLst>
          </p:nvPr>
        </p:nvGraphicFramePr>
        <p:xfrm>
          <a:off x="9251576" y="253502"/>
          <a:ext cx="2844802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회원정보탭과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UI</a:t>
                      </a:r>
                      <a:r>
                        <a:rPr lang="ko-KR" altLang="en-US" sz="1200" baseline="0" dirty="0" smtClean="0"/>
                        <a:t>는 동일하고 안의 내용이 사진과 같이 리스트로 표시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일별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월별 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연도별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고객과 강사 따로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가능하다면 입 출입 시간 뿐만 아니라 그것을 계산해서 몇시간 일했는지 보이게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1076462"/>
            <a:ext cx="9084240" cy="56559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91" y="1899422"/>
            <a:ext cx="6862969" cy="358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04461"/>
              </p:ext>
            </p:extLst>
          </p:nvPr>
        </p:nvGraphicFramePr>
        <p:xfrm>
          <a:off x="95623" y="253502"/>
          <a:ext cx="90842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504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강사</a:t>
                      </a:r>
                      <a:r>
                        <a:rPr lang="en-US" altLang="ko-KR" sz="1400" dirty="0" smtClean="0"/>
                        <a:t>),</a:t>
                      </a:r>
                      <a:r>
                        <a:rPr lang="ko-KR" altLang="en-US" sz="1400" dirty="0" smtClean="0"/>
                        <a:t>회사 관리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2024-03-21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04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회원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강사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의 </a:t>
                      </a:r>
                      <a:r>
                        <a:rPr lang="ko-KR" altLang="en-US" sz="1400" dirty="0" err="1" smtClean="0"/>
                        <a:t>스케쥴</a:t>
                      </a:r>
                      <a:r>
                        <a:rPr lang="ko-KR" altLang="en-US" sz="1400" dirty="0" smtClean="0"/>
                        <a:t> 확인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83926"/>
              </p:ext>
            </p:extLst>
          </p:nvPr>
        </p:nvGraphicFramePr>
        <p:xfrm>
          <a:off x="9251576" y="253502"/>
          <a:ext cx="28448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홈페이지와 동일하게 달력 표시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강사별</a:t>
                      </a:r>
                      <a:r>
                        <a:rPr lang="ko-KR" altLang="en-US" sz="1200" dirty="0" smtClean="0"/>
                        <a:t> 검색 가능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하기 </a:t>
                      </a:r>
                      <a:r>
                        <a:rPr lang="ko-KR" altLang="en-US" sz="1200" dirty="0" err="1" smtClean="0"/>
                        <a:t>힘들시</a:t>
                      </a:r>
                      <a:r>
                        <a:rPr lang="ko-KR" altLang="en-US" sz="1200" dirty="0" smtClean="0"/>
                        <a:t> 리스트로 보이게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1076462"/>
            <a:ext cx="9084240" cy="56559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46" y="1523763"/>
            <a:ext cx="6081993" cy="476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19452"/>
              </p:ext>
            </p:extLst>
          </p:nvPr>
        </p:nvGraphicFramePr>
        <p:xfrm>
          <a:off x="95623" y="253502"/>
          <a:ext cx="9084240" cy="6748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370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매출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메인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2024-03-21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223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월별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연도별 그래프 나타내고 그 밑에 매출을 리스트로 표시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50752"/>
              </p:ext>
            </p:extLst>
          </p:nvPr>
        </p:nvGraphicFramePr>
        <p:xfrm>
          <a:off x="9251576" y="253502"/>
          <a:ext cx="2844802" cy="3033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437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왼쪽 연도별 그래프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오른쪽 월별 그래프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아래쪽 최근 거래 리스트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검색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1076462"/>
            <a:ext cx="9084240" cy="56559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95" y="1227057"/>
            <a:ext cx="7133666" cy="16216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95" y="3287358"/>
            <a:ext cx="7133665" cy="33267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83" y="2667661"/>
            <a:ext cx="7089677" cy="13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617600"/>
              </p:ext>
            </p:extLst>
          </p:nvPr>
        </p:nvGraphicFramePr>
        <p:xfrm>
          <a:off x="95623" y="253502"/>
          <a:ext cx="9084240" cy="809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504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매출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상품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2024-03-21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04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상품 등록 및 관리 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55311"/>
              </p:ext>
            </p:extLst>
          </p:nvPr>
        </p:nvGraphicFramePr>
        <p:xfrm>
          <a:off x="9251576" y="253502"/>
          <a:ext cx="28448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상품과 가격 등록 </a:t>
                      </a:r>
                      <a:r>
                        <a:rPr lang="en-US" altLang="ko-KR" sz="1200" dirty="0" smtClean="0"/>
                        <a:t>+ </a:t>
                      </a:r>
                      <a:r>
                        <a:rPr lang="ko-KR" altLang="en-US" sz="1200" dirty="0" smtClean="0"/>
                        <a:t>수정 가능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1076462"/>
            <a:ext cx="9084240" cy="56559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2" y="1494860"/>
            <a:ext cx="8107677" cy="48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F36753-A783-441B-851A-809EA7694A90}"/>
              </a:ext>
            </a:extLst>
          </p:cNvPr>
          <p:cNvSpPr/>
          <p:nvPr/>
        </p:nvSpPr>
        <p:spPr>
          <a:xfrm>
            <a:off x="0" y="1"/>
            <a:ext cx="12192000" cy="105021"/>
          </a:xfrm>
          <a:prstGeom prst="rect">
            <a:avLst/>
          </a:prstGeom>
          <a:solidFill>
            <a:srgbClr val="2D2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50734-B9A4-402F-A342-1CEE7CB5C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97562"/>
              </p:ext>
            </p:extLst>
          </p:nvPr>
        </p:nvGraphicFramePr>
        <p:xfrm>
          <a:off x="95623" y="253502"/>
          <a:ext cx="9084240" cy="809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1532336296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70880437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76582210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99212968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60753525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137042416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181555419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3504831968"/>
                    </a:ext>
                  </a:extLst>
                </a:gridCol>
              </a:tblGrid>
              <a:tr h="504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Page Title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게시판 관리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ID 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UI-UW-02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2024-03-21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161864"/>
                  </a:ext>
                </a:extLst>
              </a:tr>
              <a:tr h="304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11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267E96-4039-429C-B235-712EF9A3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962996"/>
              </p:ext>
            </p:extLst>
          </p:nvPr>
        </p:nvGraphicFramePr>
        <p:xfrm>
          <a:off x="9251576" y="253502"/>
          <a:ext cx="2844802" cy="322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723107131"/>
                    </a:ext>
                  </a:extLst>
                </a:gridCol>
                <a:gridCol w="2611719">
                  <a:extLst>
                    <a:ext uri="{9D8B030D-6E8A-4147-A177-3AD203B41FA5}">
                      <a16:colId xmlns:a16="http://schemas.microsoft.com/office/drawing/2014/main" val="4007094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리뷰와 </a:t>
                      </a:r>
                      <a:r>
                        <a:rPr lang="en-US" altLang="ko-KR" sz="1200" dirty="0" err="1" smtClean="0"/>
                        <a:t>QnA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모두보기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각각 보기 가능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QnA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각각 </a:t>
                      </a:r>
                      <a:r>
                        <a:rPr lang="ko-KR" altLang="en-US" sz="1200" dirty="0" err="1" smtClean="0"/>
                        <a:t>보기시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작성버튼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01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8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364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Check Point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88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작성하면 답글이 생성되고 보이게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2297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2082CF1-E792-440B-B90E-2604B8DCE367}"/>
              </a:ext>
            </a:extLst>
          </p:cNvPr>
          <p:cNvSpPr/>
          <p:nvPr/>
        </p:nvSpPr>
        <p:spPr>
          <a:xfrm>
            <a:off x="95623" y="1076462"/>
            <a:ext cx="9084240" cy="56559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C3D59D3-1587-4CFD-ACAA-EEE3FC3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D2E7-5C2A-49DB-A995-1C2F66CA624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4" y="1578734"/>
            <a:ext cx="8947437" cy="42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2820</TotalTime>
  <Words>373</Words>
  <Application>Microsoft Office PowerPoint</Application>
  <PresentationFormat>와이드스크린</PresentationFormat>
  <Paragraphs>185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한승은</dc:creator>
  <cp:lastModifiedBy>dita810</cp:lastModifiedBy>
  <cp:revision>155</cp:revision>
  <dcterms:created xsi:type="dcterms:W3CDTF">2023-11-23T06:58:36Z</dcterms:created>
  <dcterms:modified xsi:type="dcterms:W3CDTF">2024-03-21T06:26:26Z</dcterms:modified>
</cp:coreProperties>
</file>