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9" r:id="rId5"/>
    <p:sldId id="265" r:id="rId6"/>
    <p:sldId id="278" r:id="rId7"/>
    <p:sldId id="264" r:id="rId8"/>
    <p:sldId id="262" r:id="rId9"/>
    <p:sldId id="266" r:id="rId10"/>
    <p:sldId id="269" r:id="rId11"/>
    <p:sldId id="277" r:id="rId12"/>
    <p:sldId id="268" r:id="rId13"/>
    <p:sldId id="267" r:id="rId14"/>
    <p:sldId id="276" r:id="rId15"/>
    <p:sldId id="270" r:id="rId16"/>
    <p:sldId id="271" r:id="rId17"/>
    <p:sldId id="272" r:id="rId18"/>
    <p:sldId id="275" r:id="rId19"/>
    <p:sldId id="274" r:id="rId20"/>
    <p:sldId id="282" r:id="rId21"/>
    <p:sldId id="273" r:id="rId22"/>
    <p:sldId id="279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BD0"/>
    <a:srgbClr val="3EC0C4"/>
    <a:srgbClr val="82CBC4"/>
    <a:srgbClr val="5AB1BC"/>
    <a:srgbClr val="FFFFFF"/>
    <a:srgbClr val="30A1A6"/>
    <a:srgbClr val="005864"/>
    <a:srgbClr val="74BCC2"/>
    <a:srgbClr val="244F52"/>
    <a:srgbClr val="38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3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CFD3-F1E4-4A2A-A710-2FF72F551848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AD64-D815-4AB8-B747-DA45799EA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7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EAD64-D815-4AB8-B747-DA45799EA2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9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EAD64-D815-4AB8-B747-DA45799EA2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0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EAD64-D815-4AB8-B747-DA45799EA2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5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6912F-D24D-4A15-A11A-2C572017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FBAACE-63F2-4253-9F53-508BA93F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7BD7A-3233-4BC9-B020-725911F5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7E42-9365-429A-ADF4-8DACC8364262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738C4-BFF5-427E-A357-CDFE4CF2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9DF6-A7E6-4A5B-A17E-A0DC8FEF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728" y="6356350"/>
            <a:ext cx="2743200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0A7BF-8D3B-4CE9-BEF5-FF3A7C5A15F2}"/>
              </a:ext>
            </a:extLst>
          </p:cNvPr>
          <p:cNvSpPr txBox="1"/>
          <p:nvPr userDrawn="1"/>
        </p:nvSpPr>
        <p:spPr>
          <a:xfrm>
            <a:off x="11620130" y="6402779"/>
            <a:ext cx="71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4CA5A-FBA8-441F-BAC3-F39B3FF3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83BA9-BE37-4157-B25C-9B137357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B17AE-3E2E-4D1D-9C17-15DB3116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3797-E913-49D7-90BF-4979F102F1A2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6F55-57A3-43EE-8D29-7A77F550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7546-D91A-4809-A362-D3AD5CA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92D79-4542-40A8-8111-79D00C32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130FD-95F3-4BAB-BADC-CB518692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08108-CFB1-43EF-B88D-54D7F286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1A8D-055B-4324-BC64-2B1168D3F06C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75B80-F62C-4067-9BFF-CFE86AB7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376A4-472A-44F1-8D6B-848E3D7F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9277E-30F6-4723-93BC-52124510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05713-E751-4DEB-A4D3-B8891145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BE2F2-22BA-489B-A967-BD0E69F5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24BB-E48A-40F1-A688-7573BCD444CD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445DB-306E-4E15-8C4B-2E2CA03D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3DA3-FA84-4732-BD1B-3C497C0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91E5-3670-4957-9242-53920071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7B5E0-14D3-403A-BAA8-3B6AF5A7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4FF6D-09FB-4ECB-91B0-1FD6D170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371-04FC-48CF-8D70-425323E7AFC7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6FE0-AF60-45E4-9287-18BC1A74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37335-234D-4C13-97F9-56155A2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52488-091F-4B40-B024-0A0BB0E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087ED-2973-4C4A-A978-29A5E59C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4047E-6BA1-40CC-916C-F6779B0B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8F110-43EA-468E-83B4-9379F314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A158-59A0-4189-A60A-BA9CD57CC508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940ED-70A4-4E06-8F90-08D24EE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FB6F5-6D60-4797-AF39-AD29EC98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07F8-913B-4BF5-8631-AC9376B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CAA06-CEC0-4EBA-B0C2-5E3BF19C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07430-5A34-433F-BF0D-B6BB39E0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FB3AC-F36B-42E0-A1B6-8B637C5E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1FAB4-B0C8-4462-B5B6-143EE19FA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5C23A-F93F-4FCC-ADC4-BD5A86E9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96F5-53D3-4FB8-B01E-531D2A8C1ED8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94038-4B23-42B9-A2DE-1BC4CD1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954B-6AB9-463D-8EC6-25869268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3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39A4-E162-490B-B4BD-C66991DA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7A3CD-A44A-46A5-BBEE-CB9A3378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04C4-E161-4418-9D2E-2F76EEAE4D37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03738-B8C5-48C7-A88C-F569496F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51BE4-2876-4425-9C34-90243DDE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1C029-F9D7-44B9-A60B-50C3B755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C6C-6262-4336-9F9B-78D51E9F525C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9ECE8-2974-4625-B763-1E90B5FF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6BC93-D188-45DF-9552-30449DA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82404-406F-44E8-A915-821F6C81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E5ED5-BF39-460E-9EF6-ADD2CB13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A3482-1A6C-4334-A024-A2B13DC1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3A98-5C81-4D7E-8C5B-2B3EE45A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AE4-58F5-400B-92B5-7956BC971A4B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A0D85-CE2F-4089-B710-CA970A75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EBA4C-AA62-4665-AD03-10428C8B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B5AA-1CCC-43B4-87BA-46666EFF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5094D-0A20-4D70-B564-B16764C2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BF0D8-0715-4941-BA32-DC3DCC51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45F8-9CD4-46A2-9EA5-80CA9BFA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22F7-2FBB-446C-9ECA-41A3E48EBFE0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599F-4F38-4E57-B3F1-0F7FFEC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58CCB-78F5-4F3F-9111-0D00AC70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E5134-A7A2-4888-B314-3E6F74CC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E11B-E448-4006-A4A2-B0F7A650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76564-6768-46CD-9129-FE8D564C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2C7F-F4BC-47A2-A5F1-416ADAD2DFC5}" type="datetime1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0D45A-A625-4ACD-9EF3-E7841ADB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81287-6E8E-44F6-A097-82B1C09AF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6597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m.blog.naver.com/lifetripper/22193093897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DA2542-0DC9-46A3-AA19-DB572995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46365"/>
              </p:ext>
            </p:extLst>
          </p:nvPr>
        </p:nvGraphicFramePr>
        <p:xfrm>
          <a:off x="7019365" y="6308323"/>
          <a:ext cx="50590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941">
                  <a:extLst>
                    <a:ext uri="{9D8B030D-6E8A-4147-A177-3AD203B41FA5}">
                      <a16:colId xmlns:a16="http://schemas.microsoft.com/office/drawing/2014/main" val="217668559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839432248"/>
                    </a:ext>
                  </a:extLst>
                </a:gridCol>
                <a:gridCol w="1020482">
                  <a:extLst>
                    <a:ext uri="{9D8B030D-6E8A-4147-A177-3AD203B41FA5}">
                      <a16:colId xmlns:a16="http://schemas.microsoft.com/office/drawing/2014/main" val="3528578186"/>
                    </a:ext>
                  </a:extLst>
                </a:gridCol>
                <a:gridCol w="1509059">
                  <a:extLst>
                    <a:ext uri="{9D8B030D-6E8A-4147-A177-3AD203B41FA5}">
                      <a16:colId xmlns:a16="http://schemas.microsoft.com/office/drawing/2014/main" val="2262388362"/>
                    </a:ext>
                  </a:extLst>
                </a:gridCol>
              </a:tblGrid>
              <a:tr h="298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2024-03-12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5247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49EC2-193A-4503-8E05-AEA374796883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46" y="1998738"/>
            <a:ext cx="5179223" cy="25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프로그램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프로그램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84609"/>
              </p:ext>
            </p:extLst>
          </p:nvPr>
        </p:nvGraphicFramePr>
        <p:xfrm>
          <a:off x="9251576" y="253502"/>
          <a:ext cx="2844802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드롭박스로</a:t>
                      </a:r>
                      <a:r>
                        <a:rPr lang="ko-KR" altLang="en-US" sz="1200" dirty="0" smtClean="0"/>
                        <a:t> 지점 별 트레이너 출력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본점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지점 </a:t>
                      </a:r>
                      <a:r>
                        <a:rPr lang="en-US" altLang="ko-KR" sz="1200" dirty="0" smtClean="0"/>
                        <a:t>: 3</a:t>
                      </a:r>
                      <a:r>
                        <a:rPr lang="ko-KR" altLang="en-US" sz="1200" dirty="0" smtClean="0"/>
                        <a:t>개 정도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상담예약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#887159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(Program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로고 및 기타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13" y="1027022"/>
            <a:ext cx="4878324" cy="569445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130745" y="2405344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61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21196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멤버십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멤버십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93103"/>
              </p:ext>
            </p:extLst>
          </p:nvPr>
        </p:nvGraphicFramePr>
        <p:xfrm>
          <a:off x="9251576" y="253502"/>
          <a:ext cx="2844802" cy="36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(Program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2" y="1027022"/>
            <a:ext cx="4515528" cy="56944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81" y="1297642"/>
            <a:ext cx="4267200" cy="5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상담예약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err="1" smtClean="0"/>
                        <a:t>상담예약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1432"/>
              </p:ext>
            </p:extLst>
          </p:nvPr>
        </p:nvGraphicFramePr>
        <p:xfrm>
          <a:off x="9251576" y="253502"/>
          <a:ext cx="2844802" cy="396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이미</a:t>
                      </a:r>
                      <a:r>
                        <a:rPr lang="ko-KR" altLang="en-US" sz="1200" baseline="0" dirty="0" smtClean="0"/>
                        <a:t>지 투명도 약간 설정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아래 그림자 설정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달력 </a:t>
                      </a:r>
                      <a:r>
                        <a:rPr lang="en-US" altLang="ko-KR" sz="1200" dirty="0" err="1" smtClean="0"/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예약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#887159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시간 버튼 </a:t>
                      </a:r>
                      <a:r>
                        <a:rPr lang="en-US" altLang="ko-KR" sz="1200" dirty="0" smtClean="0"/>
                        <a:t>: #EBDFC3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(Reservation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r>
                        <a:rPr lang="ko-KR" altLang="en-US" sz="1200" dirty="0" smtClean="0"/>
                        <a:t>로고 및 기타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02" y="989933"/>
            <a:ext cx="4878324" cy="573154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326802" y="2046811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412637" y="269773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627125" y="4595805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397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1759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302543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6851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비회원</a:t>
                      </a:r>
                      <a:r>
                        <a:rPr lang="ko-KR" altLang="en-US" sz="1400" baseline="0" dirty="0" smtClean="0"/>
                        <a:t> 예약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UI-UW-04-1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비회원</a:t>
                      </a:r>
                      <a:r>
                        <a:rPr lang="ko-KR" altLang="en-US" sz="1400" baseline="0" dirty="0" smtClean="0"/>
                        <a:t> 예약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142"/>
              </p:ext>
            </p:extLst>
          </p:nvPr>
        </p:nvGraphicFramePr>
        <p:xfrm>
          <a:off x="9251576" y="253502"/>
          <a:ext cx="284480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‘*’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는 필수 입력란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드롭박스</a:t>
                      </a:r>
                      <a:endParaRPr lang="en-US" altLang="ko-KR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랜덤</a:t>
                      </a:r>
                      <a:endParaRPr lang="en-US" altLang="ko-KR" sz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dirty="0" err="1" smtClean="0"/>
                        <a:t>김안나</a:t>
                      </a:r>
                      <a:endParaRPr lang="en-US" altLang="ko-KR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dirty="0" err="1" smtClean="0"/>
                        <a:t>폴킴</a:t>
                      </a:r>
                      <a:endParaRPr lang="en-US" altLang="ko-KR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dirty="0" smtClean="0"/>
                        <a:t>안나 리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필수 입력 란만 띄움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예약하기 클릭</a:t>
                      </a:r>
                      <a:r>
                        <a:rPr lang="ko-KR" altLang="en-US" sz="1200" baseline="0" dirty="0" smtClean="0"/>
                        <a:t> 시 </a:t>
                      </a:r>
                      <a:r>
                        <a:rPr lang="en-US" altLang="ko-KR" sz="1200" baseline="0" dirty="0" smtClean="0"/>
                        <a:t>‘</a:t>
                      </a:r>
                      <a:r>
                        <a:rPr lang="ko-KR" altLang="en-US" sz="1200" baseline="0" dirty="0" smtClean="0"/>
                        <a:t>예약 완료</a:t>
                      </a:r>
                      <a:r>
                        <a:rPr lang="en-US" altLang="ko-KR" sz="1200" baseline="0" dirty="0" smtClean="0"/>
                        <a:t>’ </a:t>
                      </a:r>
                      <a:r>
                        <a:rPr lang="ko-KR" altLang="en-US" sz="1200" baseline="0" dirty="0" err="1" smtClean="0"/>
                        <a:t>팝업창을</a:t>
                      </a:r>
                      <a:r>
                        <a:rPr lang="ko-KR" altLang="en-US" sz="1200" baseline="0" dirty="0" smtClean="0"/>
                        <a:t> 띄우며</a:t>
                      </a:r>
                      <a:r>
                        <a:rPr lang="en-US" altLang="ko-KR" sz="1200" baseline="0" dirty="0" smtClean="0"/>
                        <a:t>, ‘</a:t>
                      </a:r>
                      <a:r>
                        <a:rPr lang="ko-KR" altLang="en-US" sz="1200" baseline="0" dirty="0" smtClean="0"/>
                        <a:t>취소는 전화로 가능하다</a:t>
                      </a:r>
                      <a:r>
                        <a:rPr lang="en-US" altLang="ko-KR" sz="1200" baseline="0" dirty="0" smtClean="0"/>
                        <a:t>’</a:t>
                      </a:r>
                      <a:r>
                        <a:rPr lang="ko-KR" altLang="en-US" sz="1200" baseline="0" dirty="0" smtClean="0"/>
                        <a:t>는 문구 입력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예약조회</a:t>
                      </a:r>
                      <a:r>
                        <a:rPr lang="ko-KR" altLang="en-US" sz="1200" dirty="0" smtClean="0"/>
                        <a:t> 버튼 클릭 시 창을 띄움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예약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#887159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(Program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로고 및 기타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704242" y="444918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34" y="932468"/>
            <a:ext cx="4878324" cy="578900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146693" y="3994155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154436" y="4302995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004274" y="5168924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004274" y="5512235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92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2541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302543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6851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비회원</a:t>
                      </a:r>
                      <a:r>
                        <a:rPr lang="ko-KR" altLang="en-US" sz="1400" baseline="0" dirty="0" smtClean="0"/>
                        <a:t> 조회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UI-UW-04-2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비회원</a:t>
                      </a:r>
                      <a:r>
                        <a:rPr lang="ko-KR" altLang="en-US" sz="1400" baseline="0" dirty="0" smtClean="0"/>
                        <a:t> 조회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8537"/>
              </p:ext>
            </p:extLst>
          </p:nvPr>
        </p:nvGraphicFramePr>
        <p:xfrm>
          <a:off x="9251576" y="253502"/>
          <a:ext cx="2844802" cy="34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예약한 정보를 보여주기만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(Program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예약 조회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테두리</a:t>
                      </a:r>
                      <a:r>
                        <a:rPr lang="ko-KR" altLang="en-US" sz="1200" baseline="0" dirty="0" smtClean="0"/>
                        <a:t> 색</a:t>
                      </a:r>
                      <a:r>
                        <a:rPr lang="en-US" altLang="ko-KR" sz="1200" baseline="0" dirty="0" smtClean="0"/>
                        <a:t> : #D9D9D9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33" y="941159"/>
            <a:ext cx="4878324" cy="5780315"/>
          </a:xfrm>
          <a:prstGeom prst="rect">
            <a:avLst/>
          </a:prstGeom>
        </p:spPr>
      </p:pic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321069" y="2734100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137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02948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후기 게시판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후기 게시판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22472"/>
              </p:ext>
            </p:extLst>
          </p:nvPr>
        </p:nvGraphicFramePr>
        <p:xfrm>
          <a:off x="9251576" y="253502"/>
          <a:ext cx="2844802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이미</a:t>
                      </a:r>
                      <a:r>
                        <a:rPr lang="ko-KR" altLang="en-US" sz="1200" baseline="0" dirty="0" smtClean="0"/>
                        <a:t>지 투명도 약간 설정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아래 그림자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부트스트랩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카드</a:t>
                      </a:r>
                      <a:r>
                        <a:rPr lang="en-US" altLang="ko-KR" sz="1200" dirty="0" smtClean="0"/>
                        <a:t>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부트스트랩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err="1" smtClean="0"/>
                        <a:t>퍼이지네이션</a:t>
                      </a:r>
                      <a:r>
                        <a:rPr lang="en-US" altLang="ko-KR" sz="1200" dirty="0" smtClean="0"/>
                        <a:t>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(Program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로고 및 기타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78" y="1027022"/>
            <a:ext cx="4878324" cy="562479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639752" y="214580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945838" y="2405344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639751" y="347125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136857" y="5568993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416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1113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질문 게시판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질문 게시판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45280"/>
              </p:ext>
            </p:extLst>
          </p:nvPr>
        </p:nvGraphicFramePr>
        <p:xfrm>
          <a:off x="9251576" y="253502"/>
          <a:ext cx="2844802" cy="36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(Program 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로고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50" y="950259"/>
            <a:ext cx="4878324" cy="57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72627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329763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스케줄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UI-UW-07-1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스케줄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60820"/>
              </p:ext>
            </p:extLst>
          </p:nvPr>
        </p:nvGraphicFramePr>
        <p:xfrm>
          <a:off x="9251576" y="253502"/>
          <a:ext cx="2844802" cy="514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버튼으로 구성되며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클릭 시 아래 콘텐츠가</a:t>
                      </a:r>
                      <a:r>
                        <a:rPr lang="ko-KR" altLang="en-US" sz="1200" baseline="0" dirty="0" smtClean="0"/>
                        <a:t> 변경</a:t>
                      </a:r>
                      <a:endParaRPr lang="en-US" altLang="ko-KR" sz="1200" baseline="0" dirty="0" smtClean="0"/>
                    </a:p>
                    <a:p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버튼 클릭 시 색상 변경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상품명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담당 트레이너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총 일수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출석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결석 출력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 클릭 시 </a:t>
                      </a:r>
                      <a:r>
                        <a:rPr lang="en-US" altLang="ko-KR" sz="1200" dirty="0" smtClean="0"/>
                        <a:t>Q&amp;A </a:t>
                      </a:r>
                      <a:r>
                        <a:rPr lang="ko-KR" altLang="en-US" sz="1200" dirty="0" smtClean="0"/>
                        <a:t>메뉴로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FullCaendar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추천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아래 사이트 참고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hlinkClick r:id="rId2"/>
                        </a:rPr>
                        <a:t>https://m.blog.naver.com/lifetripper/221930938974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(My</a:t>
                      </a:r>
                      <a:r>
                        <a:rPr lang="en-US" altLang="ko-KR" sz="1200" baseline="0" dirty="0" smtClean="0"/>
                        <a:t> Page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스케줄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예약정보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개인정보 버튼 색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: #EBDFC3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Q&amp;A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문의 </a:t>
                      </a:r>
                      <a:r>
                        <a:rPr lang="ko-KR" altLang="en-US" sz="1200" baseline="0" dirty="0" err="1" smtClean="0"/>
                        <a:t>버튼색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#887159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버튼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출결현황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문의전화 테두리</a:t>
                      </a:r>
                      <a:r>
                        <a:rPr lang="ko-KR" altLang="en-US" sz="1200" baseline="0" dirty="0" smtClean="0"/>
                        <a:t> 색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: #D9D9D9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전화 아이콘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스케줄</a:t>
            </a:r>
            <a:br>
              <a:rPr lang="ko-KR" altLang="en-US"/>
            </a:br>
            <a:r>
              <a:rPr lang="ko-KR" altLang="en-US"/>
              <a:t>예약 정보</a:t>
            </a:r>
            <a:br>
              <a:rPr lang="ko-KR" altLang="en-US"/>
            </a:br>
            <a:r>
              <a:rPr lang="ko-KR" altLang="en-US"/>
              <a:t>구매내역</a:t>
            </a:r>
            <a:br>
              <a:rPr lang="ko-KR" altLang="en-US"/>
            </a:br>
            <a:r>
              <a:rPr lang="ko-KR" altLang="en-US"/>
              <a:t>개인정보 변경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08" y="986491"/>
            <a:ext cx="4878324" cy="566532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639752" y="214580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997709" y="3790485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736244" y="5144156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489590" y="3354566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288" y="2442982"/>
            <a:ext cx="4486582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288" y="2475959"/>
            <a:ext cx="457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83232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329763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예약정보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UI-UW-07-2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err="1" smtClean="0"/>
                        <a:t>예약정보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36524"/>
              </p:ext>
            </p:extLst>
          </p:nvPr>
        </p:nvGraphicFramePr>
        <p:xfrm>
          <a:off x="9251576" y="253502"/>
          <a:ext cx="2844802" cy="414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예약변경</a:t>
                      </a:r>
                      <a:r>
                        <a:rPr lang="ko-KR" altLang="en-US" sz="1200" dirty="0" smtClean="0"/>
                        <a:t> 버튼 클릭 시 창 하나 띄움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 아님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예약취소</a:t>
                      </a:r>
                      <a:r>
                        <a:rPr lang="ko-KR" altLang="en-US" sz="1200" dirty="0" smtClean="0"/>
                        <a:t> 버튼 클릭 시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예약이 취소되었습니다</a:t>
                      </a:r>
                      <a:r>
                        <a:rPr lang="en-US" altLang="ko-KR" sz="1200" dirty="0" smtClean="0"/>
                        <a:t>.’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팝업창</a:t>
                      </a:r>
                      <a:r>
                        <a:rPr lang="ko-KR" altLang="en-US" sz="1200" baseline="0" dirty="0" smtClean="0"/>
                        <a:t> 띄움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(My</a:t>
                      </a:r>
                      <a:r>
                        <a:rPr lang="en-US" altLang="ko-KR" sz="1200" baseline="0" dirty="0" smtClean="0"/>
                        <a:t> Page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스케줄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예약정보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개인정보 버튼 색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: #EBDFC3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막대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버튼 밑</a:t>
                      </a:r>
                      <a:r>
                        <a:rPr lang="en-US" altLang="ko-KR" sz="1200" baseline="0" dirty="0" smtClean="0"/>
                        <a:t>) : #</a:t>
                      </a:r>
                      <a:r>
                        <a:rPr lang="en-US" altLang="ko-KR" sz="1200" dirty="0" smtClean="0"/>
                        <a:t>D9D9D9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예약 정보 테두리 색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#</a:t>
                      </a:r>
                      <a:r>
                        <a:rPr lang="en-US" altLang="ko-KR" sz="1200" dirty="0" smtClean="0"/>
                        <a:t>D9D9D9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예약변경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err="1" smtClean="0"/>
                        <a:t>버튼색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#887159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51" y="1001509"/>
            <a:ext cx="4878324" cy="560792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669822" y="4082873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7103447" y="4082873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22" y="2460449"/>
            <a:ext cx="4486582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622" y="2436636"/>
            <a:ext cx="4524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399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329763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예약변경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UI-UW-07-3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err="1" smtClean="0"/>
                        <a:t>예약변경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21708"/>
              </p:ext>
            </p:extLst>
          </p:nvPr>
        </p:nvGraphicFramePr>
        <p:xfrm>
          <a:off x="9251576" y="253502"/>
          <a:ext cx="2844802" cy="395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 변경 클릭 시</a:t>
                      </a:r>
                      <a:r>
                        <a:rPr lang="ko-KR" altLang="en-US" sz="1200" baseline="0" dirty="0" smtClean="0"/>
                        <a:t> 창 하나 띄움</a:t>
                      </a:r>
                      <a:endParaRPr lang="en-US" altLang="ko-KR" sz="1200" baseline="0" dirty="0" smtClean="0"/>
                    </a:p>
                    <a:p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모달</a:t>
                      </a:r>
                      <a:r>
                        <a:rPr lang="ko-KR" altLang="en-US" sz="1200" baseline="0" dirty="0" smtClean="0"/>
                        <a:t> 창 아님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 변경 클릭 시 예약 정보에 적용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(My</a:t>
                      </a:r>
                      <a:r>
                        <a:rPr lang="en-US" altLang="ko-KR" sz="1200" baseline="0" dirty="0" smtClean="0"/>
                        <a:t> Page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스케줄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예약정보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개인정보 버튼 색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: #EBDFC3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막대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버튼 밑</a:t>
                      </a:r>
                      <a:r>
                        <a:rPr lang="en-US" altLang="ko-KR" sz="1200" baseline="0" dirty="0" smtClean="0"/>
                        <a:t>) : #</a:t>
                      </a:r>
                      <a:r>
                        <a:rPr lang="en-US" altLang="ko-KR" sz="1200" dirty="0" smtClean="0"/>
                        <a:t>D9D9D9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예약 변경 </a:t>
                      </a:r>
                      <a:r>
                        <a:rPr lang="ko-KR" altLang="en-US" sz="1200" baseline="0" dirty="0" err="1" smtClean="0"/>
                        <a:t>버튼색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#887159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65" y="1066752"/>
            <a:ext cx="4878324" cy="558506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595247" y="2440154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3644958" y="4597207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692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2419ABB-AF8F-4E67-8A93-80589E9838CB}"/>
              </a:ext>
            </a:extLst>
          </p:cNvPr>
          <p:cNvSpPr txBox="1"/>
          <p:nvPr/>
        </p:nvSpPr>
        <p:spPr>
          <a:xfrm>
            <a:off x="2204822" y="3230749"/>
            <a:ext cx="268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01  </a:t>
            </a:r>
            <a:r>
              <a:rPr lang="ko-KR" altLang="en-US" sz="3000" b="1" dirty="0"/>
              <a:t>설계 구조</a:t>
            </a:r>
            <a:endParaRPr lang="ko-KR" altLang="en-US" sz="2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C067E-D537-4F5D-AB78-AA8985712E8F}"/>
              </a:ext>
            </a:extLst>
          </p:cNvPr>
          <p:cNvSpPr txBox="1"/>
          <p:nvPr/>
        </p:nvSpPr>
        <p:spPr>
          <a:xfrm>
            <a:off x="2952513" y="3944839"/>
            <a:ext cx="268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267FD1-3034-434B-B055-BF9B9A6F303E}"/>
              </a:ext>
            </a:extLst>
          </p:cNvPr>
          <p:cNvSpPr txBox="1"/>
          <p:nvPr/>
        </p:nvSpPr>
        <p:spPr>
          <a:xfrm>
            <a:off x="2952513" y="4419969"/>
            <a:ext cx="268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0CDA-2B9D-4C18-A47E-1FCF6456DF51}"/>
              </a:ext>
            </a:extLst>
          </p:cNvPr>
          <p:cNvSpPr txBox="1"/>
          <p:nvPr/>
        </p:nvSpPr>
        <p:spPr>
          <a:xfrm>
            <a:off x="6982691" y="3193710"/>
            <a:ext cx="2568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02  </a:t>
            </a:r>
            <a:r>
              <a:rPr lang="ko-KR" altLang="en-US" sz="3000" b="1" dirty="0"/>
              <a:t>화면 설계</a:t>
            </a:r>
            <a:endParaRPr lang="ko-KR" altLang="en-US" sz="25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D252E-FE73-42F9-8924-F19E0EF9E9C6}"/>
              </a:ext>
            </a:extLst>
          </p:cNvPr>
          <p:cNvSpPr txBox="1"/>
          <p:nvPr/>
        </p:nvSpPr>
        <p:spPr>
          <a:xfrm>
            <a:off x="7686964" y="3925361"/>
            <a:ext cx="268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기능정의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5B2400-FAA3-4214-9349-61A568DB5ADA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BAF11-1F31-48D5-8C41-57AF94300B35}"/>
              </a:ext>
            </a:extLst>
          </p:cNvPr>
          <p:cNvSpPr txBox="1"/>
          <p:nvPr/>
        </p:nvSpPr>
        <p:spPr>
          <a:xfrm>
            <a:off x="4303059" y="1378425"/>
            <a:ext cx="3972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CONTENTS</a:t>
            </a:r>
            <a:endParaRPr lang="ko-KR" altLang="en-US" sz="5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A19C18-BF35-4FA7-A7A8-A8C223E3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B6E53A-4E56-4EDE-B41E-0A74668AF262}"/>
              </a:ext>
            </a:extLst>
          </p:cNvPr>
          <p:cNvCxnSpPr>
            <a:cxnSpLocks/>
          </p:cNvCxnSpPr>
          <p:nvPr/>
        </p:nvCxnSpPr>
        <p:spPr>
          <a:xfrm>
            <a:off x="4449309" y="2240199"/>
            <a:ext cx="2533382" cy="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43186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365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92305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구매내역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UI-UW-07-5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마이페이지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&gt; </a:t>
                      </a:r>
                      <a:r>
                        <a:rPr lang="ko-KR" altLang="en-US" sz="1400" baseline="0" dirty="0" smtClean="0"/>
                        <a:t>구매내역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36082"/>
              </p:ext>
            </p:extLst>
          </p:nvPr>
        </p:nvGraphicFramePr>
        <p:xfrm>
          <a:off x="9251576" y="253502"/>
          <a:ext cx="2844802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테이블 넓이는 위의 회색 막대보다 좁게 디자인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6391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smtClean="0"/>
                        <a:t>테이블 모양은 부트스트랩을 참고해 최대한 비슷한 것으로 정함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smtClean="0"/>
                        <a:t>결제 취소는 본인이 구현하기 쉬운 방식으로 정함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아래 참고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1) </a:t>
                      </a:r>
                      <a:r>
                        <a:rPr lang="ko-KR" altLang="en-US" sz="1200" dirty="0" smtClean="0"/>
                        <a:t>체크박스 선택 후 취소 버튼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   2) </a:t>
                      </a:r>
                      <a:r>
                        <a:rPr lang="ko-KR" altLang="en-US" sz="1200" dirty="0" smtClean="0"/>
                        <a:t>관리자처럼 테이블 내</a:t>
                      </a:r>
                      <a:r>
                        <a:rPr lang="ko-KR" altLang="en-US" sz="1200" baseline="0" dirty="0" smtClean="0"/>
                        <a:t> 각 행마다 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         </a:t>
                      </a:r>
                      <a:r>
                        <a:rPr lang="ko-KR" altLang="en-US" sz="1200" baseline="0" dirty="0" smtClean="0"/>
                        <a:t>버튼 삽입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69" y="947587"/>
            <a:ext cx="5400675" cy="57738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222469" y="3325058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292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8548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365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92305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개인 정보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UI-UW-07-4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개인 정보 변경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25362"/>
              </p:ext>
            </p:extLst>
          </p:nvPr>
        </p:nvGraphicFramePr>
        <p:xfrm>
          <a:off x="9251576" y="253502"/>
          <a:ext cx="2844802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회색 처리된 칸은 회원이 수정할 수 없음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우편주소찾기 </a:t>
                      </a:r>
                      <a:r>
                        <a:rPr lang="en-US" altLang="ko-KR" sz="1200" dirty="0" err="1" smtClean="0"/>
                        <a:t>api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참고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 클릭 시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회원 정보가 변경되었습니다</a:t>
                      </a:r>
                      <a:r>
                        <a:rPr lang="en-US" altLang="ko-KR" sz="1200" dirty="0" smtClean="0"/>
                        <a:t>.’ </a:t>
                      </a:r>
                      <a:r>
                        <a:rPr lang="ko-KR" altLang="en-US" sz="1200" dirty="0" smtClean="0"/>
                        <a:t>라는 </a:t>
                      </a:r>
                      <a:r>
                        <a:rPr lang="ko-KR" altLang="en-US" sz="1200" dirty="0" err="1" smtClean="0"/>
                        <a:t>팝업창</a:t>
                      </a:r>
                      <a:r>
                        <a:rPr lang="ko-KR" altLang="en-US" sz="1200" dirty="0" smtClean="0"/>
                        <a:t> 출력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(My</a:t>
                      </a:r>
                      <a:r>
                        <a:rPr lang="en-US" altLang="ko-KR" sz="1200" baseline="0" dirty="0" smtClean="0"/>
                        <a:t> Page</a:t>
                      </a:r>
                      <a:r>
                        <a:rPr lang="ko-KR" altLang="en-US" sz="1200" dirty="0" smtClean="0"/>
                        <a:t>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변경사항 저장 버튼 </a:t>
                      </a:r>
                      <a:r>
                        <a:rPr lang="en-US" altLang="ko-KR" sz="1200" dirty="0" smtClean="0"/>
                        <a:t>: #887159</a:t>
                      </a:r>
                    </a:p>
                    <a:p>
                      <a:r>
                        <a:rPr lang="ko-KR" altLang="en-US" sz="1200" dirty="0" smtClean="0"/>
                        <a:t>프로필 아이콘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6" y="950259"/>
            <a:ext cx="4878324" cy="577121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489361" y="320837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514369" y="507243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6489361" y="561267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897" y="2363135"/>
            <a:ext cx="4486582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897" y="2363135"/>
            <a:ext cx="4543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41807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365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92305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프로그램 </a:t>
                      </a:r>
                      <a:r>
                        <a:rPr lang="en-US" altLang="ko-KR" sz="1400" baseline="0" dirty="0" smtClean="0"/>
                        <a:t>&gt; </a:t>
                      </a:r>
                      <a:r>
                        <a:rPr lang="ko-KR" altLang="en-US" sz="1400" baseline="0" dirty="0" smtClean="0"/>
                        <a:t>결제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15248"/>
              </p:ext>
            </p:extLst>
          </p:nvPr>
        </p:nvGraphicFramePr>
        <p:xfrm>
          <a:off x="9251576" y="253502"/>
          <a:ext cx="2844802" cy="43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상품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가지 중 </a:t>
                      </a:r>
                      <a:r>
                        <a:rPr lang="ko-KR" altLang="en-US" sz="1200" dirty="0" smtClean="0"/>
                        <a:t>선택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이용중인 상품 또는 동일 상품은 구매 안됨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개월 또는 </a:t>
                      </a:r>
                      <a:r>
                        <a:rPr lang="ko-KR" altLang="en-US" sz="1200" dirty="0" smtClean="0"/>
                        <a:t>횟수</a:t>
                      </a:r>
                      <a:r>
                        <a:rPr lang="ko-KR" altLang="en-US" sz="1200" baseline="0" dirty="0" smtClean="0"/>
                        <a:t> 선택</a:t>
                      </a:r>
                      <a:endParaRPr lang="en-US" altLang="ko-KR" sz="1200" baseline="0" dirty="0" smtClean="0"/>
                    </a:p>
                    <a:p>
                      <a:r>
                        <a:rPr lang="ko-KR" altLang="en-US" sz="1200" baseline="0" dirty="0" smtClean="0"/>
                        <a:t>개월 </a:t>
                      </a:r>
                      <a:r>
                        <a:rPr lang="en-US" altLang="ko-KR" sz="1200" baseline="0" dirty="0" smtClean="0"/>
                        <a:t>: 1,3,6,12</a:t>
                      </a:r>
                    </a:p>
                    <a:p>
                      <a:r>
                        <a:rPr lang="ko-KR" altLang="en-US" sz="1200" baseline="0" dirty="0" smtClean="0"/>
                        <a:t>횟수 </a:t>
                      </a:r>
                      <a:r>
                        <a:rPr lang="en-US" altLang="ko-KR" sz="1200" baseline="0" dirty="0" smtClean="0"/>
                        <a:t>: 10,20,30,40,50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적용하기 버튼 클릭 시 구매 상품에 띄우기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구매금액의 </a:t>
                      </a:r>
                      <a:r>
                        <a:rPr lang="en-US" altLang="ko-KR" sz="1200" dirty="0" smtClean="0"/>
                        <a:t>1% </a:t>
                      </a:r>
                      <a:r>
                        <a:rPr lang="ko-KR" altLang="en-US" sz="1200" dirty="0" smtClean="0"/>
                        <a:t>적립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포인트 직접 입력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결제 금액 계산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상품금액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err="1" smtClean="0"/>
                        <a:t>사용포인트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6391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 </a:t>
                      </a:r>
                      <a:r>
                        <a:rPr lang="en-US" altLang="ko-KR" sz="1200" dirty="0" smtClean="0"/>
                        <a:t>: #</a:t>
                      </a:r>
                      <a:r>
                        <a:rPr lang="en-US" altLang="ko-KR" sz="1200" dirty="0" smtClean="0"/>
                        <a:t>ECEBEB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적용버튼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white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결제 버튼 </a:t>
                      </a:r>
                      <a:r>
                        <a:rPr lang="en-US" altLang="ko-KR" sz="1200" dirty="0" smtClean="0"/>
                        <a:t>: #887159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55" y="948906"/>
            <a:ext cx="5100447" cy="577256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337420" y="2297570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381720" y="2699319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526710" y="3052047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5640555" y="4227410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231558" y="4227410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802483" y="4519798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37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79399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365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92305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941297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UI-UW-09-1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메인 홈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프로그램 </a:t>
                      </a:r>
                      <a:r>
                        <a:rPr lang="en-US" altLang="ko-KR" sz="1400" baseline="0" dirty="0" smtClean="0"/>
                        <a:t>&gt; </a:t>
                      </a:r>
                      <a:r>
                        <a:rPr lang="ko-KR" altLang="en-US" sz="1400" baseline="0" dirty="0" smtClean="0"/>
                        <a:t>결제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43249"/>
              </p:ext>
            </p:extLst>
          </p:nvPr>
        </p:nvGraphicFramePr>
        <p:xfrm>
          <a:off x="9251576" y="253502"/>
          <a:ext cx="2844802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마이페이지</a:t>
                      </a:r>
                      <a:r>
                        <a:rPr lang="ko-KR" altLang="en-US" sz="1200" dirty="0" smtClean="0"/>
                        <a:t> 구매 내역으로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6391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막대 </a:t>
                      </a:r>
                      <a:r>
                        <a:rPr lang="en-US" altLang="ko-KR" sz="1200" dirty="0" smtClean="0"/>
                        <a:t>: #ECEBEB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결제내역보기 버튼 </a:t>
                      </a:r>
                      <a:r>
                        <a:rPr lang="en-US" altLang="ko-KR" sz="1200" dirty="0" smtClean="0"/>
                        <a:t>: white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19" y="878542"/>
            <a:ext cx="5505450" cy="584293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4836544" y="3507620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518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3521-792D-481A-BA3C-A07F4AE6BE7B}"/>
              </a:ext>
            </a:extLst>
          </p:cNvPr>
          <p:cNvSpPr txBox="1"/>
          <p:nvPr/>
        </p:nvSpPr>
        <p:spPr>
          <a:xfrm>
            <a:off x="2988918" y="2349098"/>
            <a:ext cx="5764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/>
              <a:t>01 </a:t>
            </a:r>
            <a:r>
              <a:rPr lang="ko-KR" altLang="en-US" sz="7000" b="1" dirty="0"/>
              <a:t>설계 구조</a:t>
            </a:r>
            <a:r>
              <a:rPr lang="en-US" altLang="ko-KR" sz="7000" b="1" dirty="0"/>
              <a:t> </a:t>
            </a:r>
            <a:endParaRPr lang="ko-KR" altLang="en-US" sz="7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B6E53A-4E56-4EDE-B41E-0A74668AF262}"/>
              </a:ext>
            </a:extLst>
          </p:cNvPr>
          <p:cNvCxnSpPr>
            <a:cxnSpLocks/>
          </p:cNvCxnSpPr>
          <p:nvPr/>
        </p:nvCxnSpPr>
        <p:spPr>
          <a:xfrm>
            <a:off x="3156218" y="3902806"/>
            <a:ext cx="4194841" cy="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3AB4C6-ED51-4065-8F69-2A7A8B56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5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9D3B7-CD5C-4299-B632-4B2A0C3229A3}"/>
              </a:ext>
            </a:extLst>
          </p:cNvPr>
          <p:cNvSpPr txBox="1"/>
          <p:nvPr/>
        </p:nvSpPr>
        <p:spPr>
          <a:xfrm>
            <a:off x="251011" y="143436"/>
            <a:ext cx="399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Structure</a:t>
            </a:r>
            <a:endParaRPr lang="ko-KR" altLang="en-US" sz="4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335543-9CEF-4848-A9D8-1FB270F2369E}"/>
              </a:ext>
            </a:extLst>
          </p:cNvPr>
          <p:cNvCxnSpPr>
            <a:cxnSpLocks/>
          </p:cNvCxnSpPr>
          <p:nvPr/>
        </p:nvCxnSpPr>
        <p:spPr>
          <a:xfrm>
            <a:off x="251011" y="959224"/>
            <a:ext cx="458993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82078" y="1994891"/>
            <a:ext cx="10747704" cy="1306231"/>
            <a:chOff x="739622" y="2152833"/>
            <a:chExt cx="10747704" cy="13062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23FAC8-17A0-4578-9A85-5C7D8D58630F}"/>
                </a:ext>
              </a:extLst>
            </p:cNvPr>
            <p:cNvSpPr/>
            <p:nvPr/>
          </p:nvSpPr>
          <p:spPr>
            <a:xfrm>
              <a:off x="5159789" y="2152833"/>
              <a:ext cx="1891553" cy="4149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Web Project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880D52-BD31-49B9-AF89-14CD7DBAC243}"/>
                </a:ext>
              </a:extLst>
            </p:cNvPr>
            <p:cNvSpPr/>
            <p:nvPr/>
          </p:nvSpPr>
          <p:spPr>
            <a:xfrm>
              <a:off x="739622" y="3109411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Program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9E78A3-EA61-4F42-B2B8-EB944F48A641}"/>
                </a:ext>
              </a:extLst>
            </p:cNvPr>
            <p:cNvSpPr/>
            <p:nvPr/>
          </p:nvSpPr>
          <p:spPr>
            <a:xfrm>
              <a:off x="7367620" y="3109411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Review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303FDB-129B-4A57-9348-53EE19065171}"/>
                </a:ext>
              </a:extLst>
            </p:cNvPr>
            <p:cNvSpPr/>
            <p:nvPr/>
          </p:nvSpPr>
          <p:spPr>
            <a:xfrm>
              <a:off x="9595773" y="3109411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Q&amp;A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2B0B57-C1F7-4734-9596-4BB9E797891A}"/>
                </a:ext>
              </a:extLst>
            </p:cNvPr>
            <p:cNvSpPr/>
            <p:nvPr/>
          </p:nvSpPr>
          <p:spPr>
            <a:xfrm>
              <a:off x="2957965" y="3109411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Reservation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0D335E6-CB19-437A-8D88-CBDB3E12C35C}"/>
                </a:ext>
              </a:extLst>
            </p:cNvPr>
            <p:cNvGrpSpPr/>
            <p:nvPr/>
          </p:nvGrpSpPr>
          <p:grpSpPr>
            <a:xfrm>
              <a:off x="3906285" y="2567759"/>
              <a:ext cx="4406303" cy="538693"/>
              <a:chOff x="4912125" y="2551134"/>
              <a:chExt cx="4406303" cy="53869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936CAF7-FD50-48E4-836C-37313493C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17431" y="2802395"/>
                <a:ext cx="997" cy="28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936CAF7-FD50-48E4-836C-37313493C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2125" y="2802395"/>
                <a:ext cx="997" cy="28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936CAF7-FD50-48E4-836C-37313493C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4384" y="2551134"/>
                <a:ext cx="1" cy="249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936CAF7-FD50-48E4-836C-37313493C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20931" y="2802395"/>
                <a:ext cx="997" cy="287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2B0B57-C1F7-4734-9596-4BB9E797891A}"/>
                </a:ext>
              </a:extLst>
            </p:cNvPr>
            <p:cNvSpPr/>
            <p:nvPr/>
          </p:nvSpPr>
          <p:spPr>
            <a:xfrm>
              <a:off x="5166771" y="3109411"/>
              <a:ext cx="1891553" cy="349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Membership</a:t>
              </a:r>
              <a:endParaRPr lang="ko-KR" altLang="en-US" sz="1400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E8CF7F-5963-4867-8F1A-6BB2E761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18" name="꺾인 연결선 17"/>
          <p:cNvCxnSpPr>
            <a:stCxn id="10" idx="0"/>
            <a:endCxn id="13" idx="0"/>
          </p:cNvCxnSpPr>
          <p:nvPr/>
        </p:nvCxnSpPr>
        <p:spPr>
          <a:xfrm rot="5400000" flipH="1" flipV="1">
            <a:off x="5955930" y="-1476606"/>
            <a:ext cx="12700" cy="8856151"/>
          </a:xfrm>
          <a:prstGeom prst="bentConnector3">
            <a:avLst>
              <a:gd name="adj1" fmla="val 2475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9D3B7-CD5C-4299-B632-4B2A0C3229A3}"/>
              </a:ext>
            </a:extLst>
          </p:cNvPr>
          <p:cNvSpPr txBox="1"/>
          <p:nvPr/>
        </p:nvSpPr>
        <p:spPr>
          <a:xfrm>
            <a:off x="251011" y="143436"/>
            <a:ext cx="3501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List of Screen</a:t>
            </a:r>
            <a:endParaRPr lang="ko-KR" altLang="en-US" sz="4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335543-9CEF-4848-A9D8-1FB270F2369E}"/>
              </a:ext>
            </a:extLst>
          </p:cNvPr>
          <p:cNvCxnSpPr>
            <a:cxnSpLocks/>
          </p:cNvCxnSpPr>
          <p:nvPr/>
        </p:nvCxnSpPr>
        <p:spPr>
          <a:xfrm>
            <a:off x="251011" y="959224"/>
            <a:ext cx="458993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D0C429-A09E-419D-B11A-5C118F91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6724"/>
              </p:ext>
            </p:extLst>
          </p:nvPr>
        </p:nvGraphicFramePr>
        <p:xfrm>
          <a:off x="494473" y="1067127"/>
          <a:ext cx="11149266" cy="5659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74">
                  <a:extLst>
                    <a:ext uri="{9D8B030D-6E8A-4147-A177-3AD203B41FA5}">
                      <a16:colId xmlns:a16="http://schemas.microsoft.com/office/drawing/2014/main" val="312983727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79157841"/>
                    </a:ext>
                  </a:extLst>
                </a:gridCol>
                <a:gridCol w="1228165">
                  <a:extLst>
                    <a:ext uri="{9D8B030D-6E8A-4147-A177-3AD203B41FA5}">
                      <a16:colId xmlns:a16="http://schemas.microsoft.com/office/drawing/2014/main" val="2069502300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838614588"/>
                    </a:ext>
                  </a:extLst>
                </a:gridCol>
                <a:gridCol w="3756211">
                  <a:extLst>
                    <a:ext uri="{9D8B030D-6E8A-4147-A177-3AD203B41FA5}">
                      <a16:colId xmlns:a16="http://schemas.microsoft.com/office/drawing/2014/main" val="3612727676"/>
                    </a:ext>
                  </a:extLst>
                </a:gridCol>
                <a:gridCol w="1226751">
                  <a:extLst>
                    <a:ext uri="{9D8B030D-6E8A-4147-A177-3AD203B41FA5}">
                      <a16:colId xmlns:a16="http://schemas.microsoft.com/office/drawing/2014/main" val="382292089"/>
                    </a:ext>
                  </a:extLst>
                </a:gridCol>
              </a:tblGrid>
              <a:tr h="470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대분류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Related 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담담자명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54072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UI-UW-01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로그인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한승은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735948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화면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정지윤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445813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PT </a:t>
                      </a:r>
                      <a:r>
                        <a:rPr lang="ko-KR" altLang="en-US" sz="1200" dirty="0" smtClean="0"/>
                        <a:t>강사 소개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UI-W-04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/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정지윤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96955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멤버십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멤버십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소개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998016"/>
                  </a:ext>
                </a:extLst>
              </a:tr>
              <a:tr h="34095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상담예약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상담예약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상담 예약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UI-W-03,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UI-UW-07-1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한승은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023106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UI-UW-04-1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비회원</a:t>
                      </a:r>
                      <a:r>
                        <a:rPr lang="ko-KR" altLang="en-US" sz="1200" baseline="0" dirty="0" smtClean="0"/>
                        <a:t> 예약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비회원 예약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한승은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292487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UI-UW-04-2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비회원 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비회원의 예약 조회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한승은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738207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리뷰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후기 게시판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후기 게시판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김정태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37916"/>
                  </a:ext>
                </a:extLst>
              </a:tr>
              <a:tr h="340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UI-UW-06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질문 게시판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질문게시판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김정태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13734"/>
                  </a:ext>
                </a:extLst>
              </a:tr>
              <a:tr h="34095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마이페이지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스케줄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UI-UW-07-1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스케줄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나의 </a:t>
                      </a:r>
                      <a:r>
                        <a:rPr lang="ko-KR" altLang="en-US" sz="1200" dirty="0" err="1" smtClean="0"/>
                        <a:t>출입기록</a:t>
                      </a:r>
                      <a:r>
                        <a:rPr lang="ko-KR" altLang="en-US" sz="1200" dirty="0" smtClean="0"/>
                        <a:t> 및 스케줄을 확인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김정태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3514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예약정보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UI-UW-07-2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예약정보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나의 상담 예약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04808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UI-UW-07-3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예약변경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예약 변경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UI-UW-07-2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995392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개인정보 변경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UI-UW-07-4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개인 정보 변경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정보 확인 및 변경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김정태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387132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구매내역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UI-UW-07-5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구매내역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구매내역 조회 및 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김정태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63575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4722D-ECF2-44F4-8DDD-D75C7AA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9D3B7-CD5C-4299-B632-4B2A0C3229A3}"/>
              </a:ext>
            </a:extLst>
          </p:cNvPr>
          <p:cNvSpPr txBox="1"/>
          <p:nvPr/>
        </p:nvSpPr>
        <p:spPr>
          <a:xfrm>
            <a:off x="251011" y="143436"/>
            <a:ext cx="3501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List of Screen</a:t>
            </a:r>
            <a:endParaRPr lang="ko-KR" altLang="en-US" sz="4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335543-9CEF-4848-A9D8-1FB270F2369E}"/>
              </a:ext>
            </a:extLst>
          </p:cNvPr>
          <p:cNvCxnSpPr>
            <a:cxnSpLocks/>
          </p:cNvCxnSpPr>
          <p:nvPr/>
        </p:nvCxnSpPr>
        <p:spPr>
          <a:xfrm>
            <a:off x="251011" y="959224"/>
            <a:ext cx="458993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D0C429-A09E-419D-B11A-5C118F91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37532"/>
              </p:ext>
            </p:extLst>
          </p:nvPr>
        </p:nvGraphicFramePr>
        <p:xfrm>
          <a:off x="494473" y="1184564"/>
          <a:ext cx="11149266" cy="120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74">
                  <a:extLst>
                    <a:ext uri="{9D8B030D-6E8A-4147-A177-3AD203B41FA5}">
                      <a16:colId xmlns:a16="http://schemas.microsoft.com/office/drawing/2014/main" val="312983727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79157841"/>
                    </a:ext>
                  </a:extLst>
                </a:gridCol>
                <a:gridCol w="1228165">
                  <a:extLst>
                    <a:ext uri="{9D8B030D-6E8A-4147-A177-3AD203B41FA5}">
                      <a16:colId xmlns:a16="http://schemas.microsoft.com/office/drawing/2014/main" val="2069502300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838614588"/>
                    </a:ext>
                  </a:extLst>
                </a:gridCol>
                <a:gridCol w="3756211">
                  <a:extLst>
                    <a:ext uri="{9D8B030D-6E8A-4147-A177-3AD203B41FA5}">
                      <a16:colId xmlns:a16="http://schemas.microsoft.com/office/drawing/2014/main" val="3612727676"/>
                    </a:ext>
                  </a:extLst>
                </a:gridCol>
                <a:gridCol w="1226751">
                  <a:extLst>
                    <a:ext uri="{9D8B030D-6E8A-4147-A177-3AD203B41FA5}">
                      <a16:colId xmlns:a16="http://schemas.microsoft.com/office/drawing/2014/main" val="382292089"/>
                    </a:ext>
                  </a:extLst>
                </a:gridCol>
              </a:tblGrid>
              <a:tr h="470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대분류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Related 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담담자명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54072"/>
                  </a:ext>
                </a:extLst>
              </a:tr>
              <a:tr h="3409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결제창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UI-UW-09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결제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결제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735948"/>
                  </a:ext>
                </a:extLst>
              </a:tr>
              <a:tr h="3409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결제완료창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UI-UW-09-1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결제완료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 완료 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44581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4722D-ECF2-44F4-8DDD-D75C7AA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A3521-792D-481A-BA3C-A07F4AE6BE7B}"/>
              </a:ext>
            </a:extLst>
          </p:cNvPr>
          <p:cNvSpPr txBox="1"/>
          <p:nvPr/>
        </p:nvSpPr>
        <p:spPr>
          <a:xfrm>
            <a:off x="2988918" y="2349098"/>
            <a:ext cx="5764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/>
              <a:t>02 </a:t>
            </a:r>
            <a:r>
              <a:rPr lang="ko-KR" altLang="en-US" sz="7000" b="1" dirty="0"/>
              <a:t>화면 설계</a:t>
            </a:r>
            <a:r>
              <a:rPr lang="en-US" altLang="ko-KR" sz="7000" b="1" dirty="0"/>
              <a:t> </a:t>
            </a:r>
            <a:endParaRPr lang="ko-KR" altLang="en-US" sz="7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B6E53A-4E56-4EDE-B41E-0A74668AF262}"/>
              </a:ext>
            </a:extLst>
          </p:cNvPr>
          <p:cNvCxnSpPr>
            <a:cxnSpLocks/>
          </p:cNvCxnSpPr>
          <p:nvPr/>
        </p:nvCxnSpPr>
        <p:spPr>
          <a:xfrm>
            <a:off x="3156218" y="3902806"/>
            <a:ext cx="4194841" cy="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54DFF-F84E-4386-96A0-F33844C1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29084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38869"/>
              </p:ext>
            </p:extLst>
          </p:nvPr>
        </p:nvGraphicFramePr>
        <p:xfrm>
          <a:off x="9251576" y="253502"/>
          <a:ext cx="2844802" cy="34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로그인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#887159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로고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4" y="1154899"/>
            <a:ext cx="7568903" cy="53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04299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메인 홈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02046"/>
              </p:ext>
            </p:extLst>
          </p:nvPr>
        </p:nvGraphicFramePr>
        <p:xfrm>
          <a:off x="9251576" y="253502"/>
          <a:ext cx="2844802" cy="378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이미</a:t>
                      </a:r>
                      <a:r>
                        <a:rPr lang="ko-KR" altLang="en-US" sz="1200" baseline="0" dirty="0" smtClean="0"/>
                        <a:t>지 투명도 약간 설정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지도 </a:t>
                      </a:r>
                      <a:r>
                        <a:rPr lang="en-US" altLang="ko-KR" sz="1200" dirty="0" err="1" smtClean="0"/>
                        <a:t>api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로그인 버튼 배경색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#887159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막대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오시는 길</a:t>
                      </a:r>
                      <a:r>
                        <a:rPr lang="en-US" altLang="ko-KR" sz="1200" dirty="0" smtClean="0"/>
                        <a:t>, about</a:t>
                      </a:r>
                      <a:r>
                        <a:rPr lang="ko-KR" altLang="en-US" sz="1200" dirty="0" smtClean="0"/>
                        <a:t> 밑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#EBDAC3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Footer</a:t>
                      </a:r>
                      <a:r>
                        <a:rPr lang="en-US" altLang="ko-KR" sz="1200" baseline="0" dirty="0" smtClean="0"/>
                        <a:t> : #4D4B4B</a:t>
                      </a:r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r>
                        <a:rPr lang="ko-KR" altLang="en-US" sz="1200" dirty="0" smtClean="0"/>
                        <a:t>로고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기타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70" y="958243"/>
            <a:ext cx="4553524" cy="569445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340295" y="1897182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C74C4A-B356-4914-B32C-74479279CB20}"/>
              </a:ext>
            </a:extLst>
          </p:cNvPr>
          <p:cNvSpPr/>
          <p:nvPr/>
        </p:nvSpPr>
        <p:spPr>
          <a:xfrm>
            <a:off x="2340295" y="5430091"/>
            <a:ext cx="300323" cy="292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195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1298</Words>
  <Application>Microsoft Office PowerPoint</Application>
  <PresentationFormat>와이드스크린</PresentationFormat>
  <Paragraphs>577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한승은</dc:creator>
  <cp:lastModifiedBy>dita810</cp:lastModifiedBy>
  <cp:revision>164</cp:revision>
  <dcterms:created xsi:type="dcterms:W3CDTF">2023-11-23T06:58:36Z</dcterms:created>
  <dcterms:modified xsi:type="dcterms:W3CDTF">2024-03-22T05:52:41Z</dcterms:modified>
</cp:coreProperties>
</file>