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" initials="G" lastIdx="0" clrIdx="0">
    <p:extLst>
      <p:ext uri="{19B8F6BF-5375-455C-9EA6-DF929625EA0E}">
        <p15:presenceInfo xmlns:p15="http://schemas.microsoft.com/office/powerpoint/2012/main" userId="GR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0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3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8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8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7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0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0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62084-B1D2-4DAF-BFDE-E39190969E20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2C6E5-8311-4B11-9231-B672B54EB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1114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13164" y="478322"/>
            <a:ext cx="296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 </a:t>
            </a:r>
            <a:r>
              <a:rPr lang="ko-KR" altLang="en-US" sz="1200" dirty="0" smtClean="0"/>
              <a:t>한국복지사이버대학</a:t>
            </a:r>
            <a:endParaRPr lang="en-US" altLang="ko-KR" sz="12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sz="700" dirty="0" smtClean="0"/>
              <a:t>COREA WELFARE CYBER COLLEGE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4110181" y="639413"/>
            <a:ext cx="761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대학소개</a:t>
            </a:r>
            <a:r>
              <a:rPr lang="ko-KR" altLang="en-US" sz="1200" dirty="0" smtClean="0"/>
              <a:t>     학과소개    입학안내    학사운영    학사지원센터    공지사항    </a:t>
            </a:r>
            <a:r>
              <a:rPr lang="ko-KR" altLang="en-US" sz="1200" dirty="0" err="1" smtClean="0"/>
              <a:t>학생광장</a:t>
            </a:r>
            <a:r>
              <a:rPr lang="ko-KR" altLang="en-US" sz="1200" dirty="0" smtClean="0"/>
              <a:t>    오리엔테이션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13164" y="65273"/>
            <a:ext cx="761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H </a:t>
            </a:r>
            <a:r>
              <a:rPr lang="ko-KR" altLang="en-US" sz="1200" dirty="0" smtClean="0">
                <a:solidFill>
                  <a:schemeClr val="bg1"/>
                </a:solidFill>
              </a:rPr>
              <a:t>대학교    </a:t>
            </a:r>
            <a:r>
              <a:rPr lang="en-US" altLang="ko-KR" sz="1200" dirty="0" smtClean="0">
                <a:solidFill>
                  <a:schemeClr val="bg1"/>
                </a:solidFill>
              </a:rPr>
              <a:t>G </a:t>
            </a:r>
            <a:r>
              <a:rPr lang="ko-KR" altLang="en-US" sz="1200" dirty="0" smtClean="0">
                <a:solidFill>
                  <a:schemeClr val="bg1"/>
                </a:solidFill>
              </a:rPr>
              <a:t>대학원    </a:t>
            </a:r>
            <a:r>
              <a:rPr lang="en-US" altLang="ko-KR" sz="1200" dirty="0" smtClean="0">
                <a:solidFill>
                  <a:schemeClr val="bg1"/>
                </a:solidFill>
              </a:rPr>
              <a:t>*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대학원입학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-7857"/>
            <a:ext cx="12192000" cy="3780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13164" y="73129"/>
            <a:ext cx="9966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로그인     회원가입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사이트맵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 flipV="1">
            <a:off x="8818418" y="-21038"/>
            <a:ext cx="2309" cy="39118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9628909" y="15908"/>
            <a:ext cx="12702" cy="3342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 flipV="1">
            <a:off x="10448638" y="-9700"/>
            <a:ext cx="2309" cy="39118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11257974" y="-14448"/>
            <a:ext cx="2309" cy="39118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1114955"/>
            <a:ext cx="12192000" cy="57430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13164" y="1122810"/>
            <a:ext cx="9844810" cy="1499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13164" y="1393921"/>
            <a:ext cx="288824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자기계발형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맞춤식</a:t>
            </a:r>
            <a:r>
              <a:rPr lang="ko-KR" altLang="en-US" sz="1500" dirty="0" smtClean="0"/>
              <a:t> 교육</a:t>
            </a:r>
            <a:endParaRPr lang="en-US" altLang="ko-KR" sz="1500" dirty="0" smtClean="0"/>
          </a:p>
          <a:p>
            <a:r>
              <a:rPr lang="ko-KR" altLang="en-US" sz="2200" dirty="0" smtClean="0"/>
              <a:t>한국복지사이버대학</a:t>
            </a:r>
            <a:endParaRPr lang="en-US" altLang="ko-KR" sz="2200" dirty="0" smtClean="0"/>
          </a:p>
          <a:p>
            <a:endParaRPr lang="en-US" altLang="ko-KR" sz="1400" dirty="0"/>
          </a:p>
          <a:p>
            <a:r>
              <a:rPr lang="ko-KR" altLang="en-US" sz="800" dirty="0" smtClean="0"/>
              <a:t>한국복지사이버대학에서 당신의 꿈을 시작하세요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383763" y="1660849"/>
            <a:ext cx="357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대학교 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19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52915"/>
            <a:ext cx="12192000" cy="28180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9789" y="4189615"/>
            <a:ext cx="607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대학정보공시    전화번호안내    개인정보처리방침    입학</a:t>
            </a:r>
            <a:r>
              <a:rPr lang="en-US" altLang="ko-KR" sz="1200" dirty="0" smtClean="0">
                <a:solidFill>
                  <a:schemeClr val="bg1"/>
                </a:solidFill>
              </a:rPr>
              <a:t>Q&amp;A    </a:t>
            </a:r>
            <a:r>
              <a:rPr lang="ko-KR" altLang="en-US" sz="1200" dirty="0" smtClean="0">
                <a:solidFill>
                  <a:schemeClr val="bg1"/>
                </a:solidFill>
              </a:rPr>
              <a:t>입학 </a:t>
            </a:r>
            <a:r>
              <a:rPr lang="en-US" altLang="ko-KR" sz="1200" dirty="0" smtClean="0">
                <a:solidFill>
                  <a:schemeClr val="bg1"/>
                </a:solidFill>
              </a:rPr>
              <a:t>FAQ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4586687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487978" y="4893243"/>
            <a:ext cx="1662546" cy="16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7455" y="4747491"/>
            <a:ext cx="341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-----------------</a:t>
            </a:r>
          </a:p>
          <a:p>
            <a:r>
              <a:rPr lang="en-US" altLang="ko-KR" sz="1200" dirty="0" smtClean="0"/>
              <a:t>---------------------------------------------</a:t>
            </a:r>
          </a:p>
          <a:p>
            <a:r>
              <a:rPr lang="en-US" altLang="ko-KR" sz="1200" dirty="0" smtClean="0"/>
              <a:t>---------------------------------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491346" y="5461923"/>
            <a:ext cx="31495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91345" y="6011486"/>
            <a:ext cx="31495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4073" y="5461923"/>
            <a:ext cx="118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대학 로고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17455" y="6218857"/>
            <a:ext cx="341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-----------------</a:t>
            </a:r>
          </a:p>
          <a:p>
            <a:r>
              <a:rPr lang="en-US" altLang="ko-KR" sz="1200" dirty="0" smtClean="0"/>
              <a:t>---------------------------------------------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7455" y="5598205"/>
            <a:ext cx="314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CWCO SNS     *        *        *          *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3963" y="4769280"/>
            <a:ext cx="40455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</a:rPr>
              <a:t>오시는 길                    입학관련문의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9836727" y="4091708"/>
            <a:ext cx="0" cy="4949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63345" y="4197838"/>
            <a:ext cx="404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 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한양학원</a:t>
            </a:r>
            <a:r>
              <a:rPr lang="ko-KR" altLang="en-US" sz="1200" dirty="0" smtClean="0">
                <a:solidFill>
                  <a:schemeClr val="bg1"/>
                </a:solidFill>
              </a:rPr>
              <a:t>               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바로가기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8197273" y="4069781"/>
            <a:ext cx="4618" cy="52240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7855528" y="5147238"/>
            <a:ext cx="1620982" cy="13669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063345" y="5598205"/>
            <a:ext cx="109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028381" y="5205982"/>
            <a:ext cx="1782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</a:t>
            </a:r>
          </a:p>
          <a:p>
            <a:r>
              <a:rPr lang="en-US" altLang="ko-KR" dirty="0" smtClean="0"/>
              <a:t>--------</a:t>
            </a:r>
          </a:p>
          <a:p>
            <a:r>
              <a:rPr lang="en-US" altLang="ko-KR" dirty="0" smtClean="0"/>
              <a:t>---------</a:t>
            </a:r>
          </a:p>
          <a:p>
            <a:r>
              <a:rPr lang="en-US" altLang="ko-KR" dirty="0" smtClean="0"/>
              <a:t>--------</a:t>
            </a:r>
            <a:endParaRPr lang="en-US" altLang="ko-KR" dirty="0"/>
          </a:p>
        </p:txBody>
      </p:sp>
      <p:sp>
        <p:nvSpPr>
          <p:cNvPr id="39" name="TextBox 38"/>
          <p:cNvSpPr txBox="1"/>
          <p:nvPr/>
        </p:nvSpPr>
        <p:spPr>
          <a:xfrm>
            <a:off x="2013527" y="517236"/>
            <a:ext cx="549286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300" dirty="0" err="1" smtClean="0"/>
              <a:t>푸터</a:t>
            </a:r>
            <a:r>
              <a:rPr lang="ko-KR" altLang="en-US" sz="4300" dirty="0" smtClean="0"/>
              <a:t> 구성</a:t>
            </a:r>
            <a:endParaRPr lang="ko-KR" altLang="en-US" sz="4300" dirty="0"/>
          </a:p>
        </p:txBody>
      </p:sp>
    </p:spTree>
    <p:extLst>
      <p:ext uri="{BB962C8B-B14F-4D97-AF65-F5344CB8AC3E}">
        <p14:creationId xmlns:p14="http://schemas.microsoft.com/office/powerpoint/2010/main" val="215744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13164" y="-1"/>
            <a:ext cx="9690265" cy="1114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13164" y="478322"/>
            <a:ext cx="296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 </a:t>
            </a:r>
            <a:r>
              <a:rPr lang="ko-KR" altLang="en-US" sz="1200" dirty="0" smtClean="0"/>
              <a:t>한국복지사이버대학</a:t>
            </a:r>
            <a:endParaRPr lang="en-US" altLang="ko-KR" sz="12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sz="700" dirty="0" smtClean="0"/>
              <a:t>COREA WELFARE CYBER COLLEGE</a:t>
            </a:r>
            <a:endParaRPr lang="ko-KR" altLang="en-US" sz="700" dirty="0"/>
          </a:p>
        </p:txBody>
      </p:sp>
      <p:sp>
        <p:nvSpPr>
          <p:cNvPr id="4" name="TextBox 3"/>
          <p:cNvSpPr txBox="1"/>
          <p:nvPr/>
        </p:nvSpPr>
        <p:spPr>
          <a:xfrm>
            <a:off x="4070126" y="616611"/>
            <a:ext cx="761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                                                                                                                     〓 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41360" y="73937"/>
            <a:ext cx="761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H </a:t>
            </a:r>
            <a:r>
              <a:rPr lang="ko-KR" altLang="en-US" sz="1200" dirty="0" smtClean="0">
                <a:solidFill>
                  <a:schemeClr val="bg1"/>
                </a:solidFill>
              </a:rPr>
              <a:t>대학교    </a:t>
            </a:r>
            <a:r>
              <a:rPr lang="en-US" altLang="ko-KR" sz="1200" dirty="0" smtClean="0">
                <a:solidFill>
                  <a:schemeClr val="bg1"/>
                </a:solidFill>
              </a:rPr>
              <a:t>G </a:t>
            </a:r>
            <a:r>
              <a:rPr lang="ko-KR" altLang="en-US" sz="1200" dirty="0" smtClean="0">
                <a:solidFill>
                  <a:schemeClr val="bg1"/>
                </a:solidFill>
              </a:rPr>
              <a:t>대학원    </a:t>
            </a:r>
            <a:r>
              <a:rPr lang="en-US" altLang="ko-KR" sz="1200" dirty="0" smtClean="0">
                <a:solidFill>
                  <a:schemeClr val="bg1"/>
                </a:solidFill>
              </a:rPr>
              <a:t>*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대학원입학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3164" y="807"/>
            <a:ext cx="9690265" cy="3780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4149" y="35082"/>
            <a:ext cx="998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로그인     회원가입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사이트맵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8146615" y="-12373"/>
            <a:ext cx="2309" cy="39118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957105" y="24572"/>
            <a:ext cx="12702" cy="3342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9776835" y="-1035"/>
            <a:ext cx="2309" cy="39118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10586171" y="-5783"/>
            <a:ext cx="2309" cy="39118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13164" y="4052915"/>
            <a:ext cx="9690265" cy="28180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29789" y="4189615"/>
            <a:ext cx="607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대학정보공시    전화번호안내    개인정보처리방침    입학</a:t>
            </a:r>
            <a:r>
              <a:rPr lang="en-US" altLang="ko-KR" sz="1200" dirty="0" smtClean="0">
                <a:solidFill>
                  <a:schemeClr val="bg1"/>
                </a:solidFill>
              </a:rPr>
              <a:t>Q&amp;A    </a:t>
            </a:r>
            <a:r>
              <a:rPr lang="ko-KR" altLang="en-US" sz="1200" dirty="0" smtClean="0">
                <a:solidFill>
                  <a:schemeClr val="bg1"/>
                </a:solidFill>
              </a:rPr>
              <a:t>입학 </a:t>
            </a:r>
            <a:r>
              <a:rPr lang="en-US" altLang="ko-KR" sz="1200" dirty="0" smtClean="0">
                <a:solidFill>
                  <a:schemeClr val="bg1"/>
                </a:solidFill>
              </a:rPr>
              <a:t>FAQ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413164" y="4586687"/>
            <a:ext cx="969026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29789" y="4698538"/>
            <a:ext cx="341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-----------------</a:t>
            </a:r>
          </a:p>
          <a:p>
            <a:r>
              <a:rPr lang="en-US" altLang="ko-KR" sz="1200" dirty="0" smtClean="0"/>
              <a:t>---------------------------------------------</a:t>
            </a:r>
          </a:p>
          <a:p>
            <a:r>
              <a:rPr lang="en-US" altLang="ko-KR" sz="1200" dirty="0" smtClean="0"/>
              <a:t>---------------------------------</a:t>
            </a:r>
          </a:p>
          <a:p>
            <a:r>
              <a:rPr lang="en-US" altLang="ko-KR" sz="1200" dirty="0" smtClean="0"/>
              <a:t>-----------------------------------</a:t>
            </a:r>
          </a:p>
          <a:p>
            <a:r>
              <a:rPr lang="en-US" altLang="ko-KR" sz="1200" dirty="0" smtClean="0"/>
              <a:t>------------------------------------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468581" y="6175478"/>
            <a:ext cx="341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-----------------</a:t>
            </a:r>
          </a:p>
          <a:p>
            <a:r>
              <a:rPr lang="en-US" altLang="ko-KR" sz="1200" dirty="0" smtClean="0"/>
              <a:t>---------------------------------------------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8581" y="5916904"/>
            <a:ext cx="314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입학안내 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시간제안내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2854" y="4889934"/>
            <a:ext cx="40455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</a:rPr>
              <a:t>오시는 길                    입학관련문의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837758" y="5358521"/>
            <a:ext cx="1620982" cy="13669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047886" y="5791603"/>
            <a:ext cx="109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012922" y="5399380"/>
            <a:ext cx="1782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</a:t>
            </a:r>
          </a:p>
          <a:p>
            <a:r>
              <a:rPr lang="en-US" altLang="ko-KR" dirty="0" smtClean="0"/>
              <a:t>--------</a:t>
            </a:r>
          </a:p>
          <a:p>
            <a:r>
              <a:rPr lang="en-US" altLang="ko-KR" dirty="0" smtClean="0"/>
              <a:t>---------</a:t>
            </a:r>
          </a:p>
          <a:p>
            <a:r>
              <a:rPr lang="en-US" altLang="ko-KR" dirty="0" smtClean="0"/>
              <a:t>--------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725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4503" y="0"/>
            <a:ext cx="9690265" cy="636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94503" y="0"/>
            <a:ext cx="296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 </a:t>
            </a:r>
            <a:r>
              <a:rPr lang="ko-KR" altLang="en-US" sz="1200" dirty="0" smtClean="0"/>
              <a:t>한국복지사이버대학</a:t>
            </a:r>
            <a:endParaRPr lang="en-US" altLang="ko-KR" sz="12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sz="700" dirty="0" smtClean="0"/>
              <a:t>COREA WELFARE CYBER COLLEGE</a:t>
            </a:r>
            <a:endParaRPr lang="ko-KR" altLang="en-US" sz="700" dirty="0"/>
          </a:p>
        </p:txBody>
      </p:sp>
      <p:sp>
        <p:nvSpPr>
          <p:cNvPr id="4" name="TextBox 3"/>
          <p:cNvSpPr txBox="1"/>
          <p:nvPr/>
        </p:nvSpPr>
        <p:spPr>
          <a:xfrm>
            <a:off x="4051465" y="138289"/>
            <a:ext cx="761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                                                                                                                    〓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413164" y="4052915"/>
            <a:ext cx="9690265" cy="28180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29789" y="4189615"/>
            <a:ext cx="607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대학정보공시    전화번호안내    개인정보처리방침    입학</a:t>
            </a:r>
            <a:r>
              <a:rPr lang="en-US" altLang="ko-KR" sz="1200" dirty="0" smtClean="0">
                <a:solidFill>
                  <a:schemeClr val="bg1"/>
                </a:solidFill>
              </a:rPr>
              <a:t>Q&amp;A    </a:t>
            </a:r>
            <a:r>
              <a:rPr lang="ko-KR" altLang="en-US" sz="1200" dirty="0" smtClean="0">
                <a:solidFill>
                  <a:schemeClr val="bg1"/>
                </a:solidFill>
              </a:rPr>
              <a:t>입학 </a:t>
            </a:r>
            <a:r>
              <a:rPr lang="en-US" altLang="ko-KR" sz="1200" dirty="0" smtClean="0">
                <a:solidFill>
                  <a:schemeClr val="bg1"/>
                </a:solidFill>
              </a:rPr>
              <a:t>FAQ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413164" y="4586687"/>
            <a:ext cx="969026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29789" y="4698538"/>
            <a:ext cx="341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-----------------</a:t>
            </a:r>
          </a:p>
          <a:p>
            <a:r>
              <a:rPr lang="en-US" altLang="ko-KR" sz="1200" dirty="0" smtClean="0"/>
              <a:t>---------------------------------------------</a:t>
            </a:r>
          </a:p>
          <a:p>
            <a:r>
              <a:rPr lang="en-US" altLang="ko-KR" sz="1200" dirty="0" smtClean="0"/>
              <a:t>---------------------------------</a:t>
            </a:r>
          </a:p>
          <a:p>
            <a:r>
              <a:rPr lang="en-US" altLang="ko-KR" sz="1200" dirty="0" smtClean="0"/>
              <a:t>-----------------------------------</a:t>
            </a:r>
          </a:p>
          <a:p>
            <a:r>
              <a:rPr lang="en-US" altLang="ko-KR" sz="1200" dirty="0" smtClean="0"/>
              <a:t>------------------------------------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68581" y="6175478"/>
            <a:ext cx="341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-----------------</a:t>
            </a:r>
          </a:p>
          <a:p>
            <a:r>
              <a:rPr lang="en-US" altLang="ko-KR" sz="1200" dirty="0" smtClean="0"/>
              <a:t>---------------------------------------------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8581" y="5916904"/>
            <a:ext cx="314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입학안내 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시간제안내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82854" y="4889934"/>
            <a:ext cx="40455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</a:rPr>
              <a:t>오시는 길                    입학관련문의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37758" y="5358521"/>
            <a:ext cx="1620982" cy="13669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047886" y="5791603"/>
            <a:ext cx="109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12922" y="5399380"/>
            <a:ext cx="1782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</a:t>
            </a:r>
          </a:p>
          <a:p>
            <a:r>
              <a:rPr lang="en-US" altLang="ko-KR" dirty="0" smtClean="0"/>
              <a:t>--------</a:t>
            </a:r>
          </a:p>
          <a:p>
            <a:r>
              <a:rPr lang="en-US" altLang="ko-KR" dirty="0" smtClean="0"/>
              <a:t>---------</a:t>
            </a:r>
          </a:p>
          <a:p>
            <a:r>
              <a:rPr lang="en-US" altLang="ko-KR" dirty="0" smtClean="0"/>
              <a:t>--------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723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144</Words>
  <Application>Microsoft Office PowerPoint</Application>
  <PresentationFormat>와이드스크린</PresentationFormat>
  <Paragraphs>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11</cp:revision>
  <dcterms:created xsi:type="dcterms:W3CDTF">2022-09-16T06:14:04Z</dcterms:created>
  <dcterms:modified xsi:type="dcterms:W3CDTF">2022-09-16T07:47:21Z</dcterms:modified>
</cp:coreProperties>
</file>