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73" r:id="rId6"/>
    <p:sldId id="276" r:id="rId7"/>
    <p:sldId id="266" r:id="rId8"/>
    <p:sldId id="268" r:id="rId9"/>
    <p:sldId id="270" r:id="rId10"/>
    <p:sldId id="277" r:id="rId11"/>
    <p:sldId id="274" r:id="rId12"/>
    <p:sldId id="275" r:id="rId13"/>
    <p:sldId id="271" r:id="rId14"/>
    <p:sldId id="272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9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5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9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5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920D-4EA1-478C-9CC5-77D2DE78B3E1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DDA2-D697-459A-81A0-AF961195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1130863"/>
            <a:ext cx="12192000" cy="19864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0" y="-21038"/>
            <a:ext cx="12192000" cy="1145691"/>
            <a:chOff x="0" y="-21038"/>
            <a:chExt cx="12192000" cy="1145691"/>
          </a:xfrm>
        </p:grpSpPr>
        <p:sp>
          <p:nvSpPr>
            <p:cNvPr id="59" name="직사각형 58"/>
            <p:cNvSpPr/>
            <p:nvPr/>
          </p:nvSpPr>
          <p:spPr>
            <a:xfrm>
              <a:off x="0" y="-1"/>
              <a:ext cx="12192000" cy="11149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13164" y="478322"/>
              <a:ext cx="2964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*** </a:t>
              </a:r>
              <a:r>
                <a:rPr lang="ko-KR" altLang="en-US" sz="1200" dirty="0" smtClean="0"/>
                <a:t>한국복지사이버대학</a:t>
              </a:r>
              <a:endParaRPr lang="en-US" altLang="ko-KR" sz="1200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sz="700" dirty="0" smtClean="0"/>
                <a:t>COREA WELFARE CYBER COLLEGE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0181" y="639413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대학소개</a:t>
              </a:r>
              <a:r>
                <a:rPr lang="ko-KR" altLang="en-US" sz="1200" dirty="0" smtClean="0"/>
                <a:t>     학과소개    입학안내    학사운영    학사지원센터    공지사항    </a:t>
              </a:r>
              <a:r>
                <a:rPr lang="ko-KR" altLang="en-US" sz="1200" dirty="0" err="1" smtClean="0"/>
                <a:t>학생광장</a:t>
              </a:r>
              <a:r>
                <a:rPr lang="ko-KR" altLang="en-US" sz="1200" dirty="0" smtClean="0"/>
                <a:t>    오리엔테이션</a:t>
              </a:r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3164" y="65273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H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G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*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대학원입학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0" y="-7857"/>
              <a:ext cx="12192000" cy="3780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13164" y="73129"/>
              <a:ext cx="99660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                                                                                                                                           로그인     회원가입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사이트맵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 flipV="1">
              <a:off x="8818418" y="-21038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9628909" y="15908"/>
              <a:ext cx="12702" cy="3342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 flipV="1">
              <a:off x="10448638" y="-9700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 flipV="1">
              <a:off x="11257974" y="-14448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1204645" y="0"/>
            <a:ext cx="1007231" cy="6858001"/>
            <a:chOff x="11204645" y="0"/>
            <a:chExt cx="1007231" cy="6858001"/>
          </a:xfrm>
        </p:grpSpPr>
        <p:sp>
          <p:nvSpPr>
            <p:cNvPr id="33" name="순서도: 연결자 32"/>
            <p:cNvSpPr/>
            <p:nvPr/>
          </p:nvSpPr>
          <p:spPr>
            <a:xfrm>
              <a:off x="11607344" y="6220792"/>
              <a:ext cx="537556" cy="51105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1255445" y="0"/>
              <a:ext cx="58189" cy="685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11206029" y="1725444"/>
              <a:ext cx="987818" cy="246221"/>
              <a:chOff x="11205568" y="2805604"/>
              <a:chExt cx="987818" cy="246221"/>
            </a:xfrm>
          </p:grpSpPr>
          <p:sp>
            <p:nvSpPr>
              <p:cNvPr id="53" name="순서도: 연결자 52"/>
              <p:cNvSpPr/>
              <p:nvPr/>
            </p:nvSpPr>
            <p:spPr>
              <a:xfrm>
                <a:off x="11205568" y="2842953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320561" y="2805604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증명서 발급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205567" y="2426221"/>
              <a:ext cx="988280" cy="400110"/>
              <a:chOff x="11205568" y="3071913"/>
              <a:chExt cx="988280" cy="400110"/>
            </a:xfrm>
          </p:grpSpPr>
          <p:sp>
            <p:nvSpPr>
              <p:cNvPr id="51" name="순서도: 연결자 50"/>
              <p:cNvSpPr/>
              <p:nvPr/>
            </p:nvSpPr>
            <p:spPr>
              <a:xfrm>
                <a:off x="11205568" y="3108594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321023" y="3071913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입학지원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절차</a:t>
                </a:r>
                <a:endParaRPr lang="ko-KR" altLang="en-US" sz="1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205567" y="3109358"/>
              <a:ext cx="980891" cy="246221"/>
              <a:chOff x="11205568" y="3333618"/>
              <a:chExt cx="980891" cy="246221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11205568" y="3374235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313634" y="3333618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등록금 납부</a:t>
                </a:r>
                <a:endParaRPr lang="ko-KR" altLang="en-US" sz="1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204645" y="3831867"/>
              <a:ext cx="988280" cy="246221"/>
              <a:chOff x="11205568" y="3621182"/>
              <a:chExt cx="988280" cy="246221"/>
            </a:xfrm>
          </p:grpSpPr>
          <p:sp>
            <p:nvSpPr>
              <p:cNvPr id="47" name="순서도: 연결자 46"/>
              <p:cNvSpPr/>
              <p:nvPr/>
            </p:nvSpPr>
            <p:spPr>
              <a:xfrm>
                <a:off x="11205568" y="3639876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321023" y="362118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수업도우미</a:t>
                </a:r>
                <a:endParaRPr lang="ko-KR" altLang="en-US" sz="10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1212035" y="4591223"/>
              <a:ext cx="980890" cy="246221"/>
              <a:chOff x="11205568" y="3874802"/>
              <a:chExt cx="980890" cy="246221"/>
            </a:xfrm>
          </p:grpSpPr>
          <p:sp>
            <p:nvSpPr>
              <p:cNvPr id="45" name="순서도: 연결자 44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313633" y="387480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전자도서관</a:t>
                </a:r>
                <a:endParaRPr lang="ko-KR" altLang="en-US" sz="1000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230986" y="5310407"/>
              <a:ext cx="980890" cy="400110"/>
              <a:chOff x="11205568" y="3874802"/>
              <a:chExt cx="980890" cy="400110"/>
            </a:xfrm>
          </p:grpSpPr>
          <p:sp>
            <p:nvSpPr>
              <p:cNvPr id="43" name="순서도: 연결자 42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313633" y="3874802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찾아오시는길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4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818015" y="1"/>
            <a:ext cx="57607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818015" y="4792133"/>
            <a:ext cx="5752713" cy="2065867"/>
            <a:chOff x="1413164" y="4052915"/>
            <a:chExt cx="9690265" cy="2818015"/>
          </a:xfrm>
        </p:grpSpPr>
        <p:sp>
          <p:nvSpPr>
            <p:cNvPr id="12" name="직사각형 11"/>
            <p:cNvSpPr/>
            <p:nvPr/>
          </p:nvSpPr>
          <p:spPr>
            <a:xfrm>
              <a:off x="1413164" y="4052915"/>
              <a:ext cx="9690265" cy="28180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9790" y="4189615"/>
              <a:ext cx="9113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대학정보공시    전화번호안내    개인정보처리방침    입학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Q&amp;A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FAQ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413164" y="4586687"/>
              <a:ext cx="96902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429790" y="4698538"/>
              <a:ext cx="3417453" cy="138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-----------------------------------</a:t>
              </a:r>
            </a:p>
            <a:p>
              <a:r>
                <a:rPr lang="en-US" altLang="ko-KR" sz="1200" dirty="0"/>
                <a:t>-----------------------------------</a:t>
              </a:r>
            </a:p>
            <a:p>
              <a:endParaRPr lang="en-US" altLang="ko-KR" sz="12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8581" y="6175478"/>
              <a:ext cx="341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8581" y="5778404"/>
              <a:ext cx="3149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입학안내 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시간제안내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8816" y="4772277"/>
              <a:ext cx="4648212" cy="44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/>
                  </a:solidFill>
                </a:rPr>
                <a:t>오시는 길        </a:t>
              </a:r>
              <a:r>
                <a:rPr lang="ko-KR" altLang="en-US" sz="1500" dirty="0" smtClean="0">
                  <a:solidFill>
                    <a:schemeClr val="bg1"/>
                  </a:solidFill>
                </a:rPr>
                <a:t>입학관련문의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09398" y="5358522"/>
              <a:ext cx="1620983" cy="13669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573" y="5791603"/>
              <a:ext cx="109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52168" y="5287154"/>
              <a:ext cx="1782619" cy="12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--------</a:t>
              </a:r>
              <a:endParaRPr lang="en-US" altLang="ko-KR" dirty="0" smtClean="0"/>
            </a:p>
            <a:p>
              <a:r>
                <a:rPr lang="en-US" altLang="ko-KR" dirty="0" smtClean="0"/>
                <a:t>---------</a:t>
              </a:r>
            </a:p>
            <a:p>
              <a:r>
                <a:rPr lang="en-US" altLang="ko-KR" dirty="0" smtClean="0"/>
                <a:t>--------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3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94503" y="0"/>
            <a:ext cx="10272344" cy="646331"/>
            <a:chOff x="1394503" y="0"/>
            <a:chExt cx="10272344" cy="646331"/>
          </a:xfrm>
        </p:grpSpPr>
        <p:sp>
          <p:nvSpPr>
            <p:cNvPr id="2" name="직사각형 1"/>
            <p:cNvSpPr/>
            <p:nvPr/>
          </p:nvSpPr>
          <p:spPr>
            <a:xfrm>
              <a:off x="1394503" y="0"/>
              <a:ext cx="9690265" cy="636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94503" y="0"/>
              <a:ext cx="2964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*** </a:t>
              </a:r>
              <a:r>
                <a:rPr lang="ko-KR" altLang="en-US" sz="1200" dirty="0" smtClean="0"/>
                <a:t>한국복지사이버대학</a:t>
              </a:r>
              <a:endParaRPr lang="en-US" altLang="ko-KR" sz="1200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sz="700" dirty="0" smtClean="0"/>
                <a:t>COREA WELFARE CYBER COLLEGE</a:t>
              </a:r>
              <a:endParaRPr lang="ko-KR" altLang="en-US" sz="7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51465" y="138289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                                                                                                                       〓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413164" y="4052915"/>
            <a:ext cx="9690265" cy="2818015"/>
            <a:chOff x="1413164" y="4052915"/>
            <a:chExt cx="9690265" cy="2818015"/>
          </a:xfrm>
        </p:grpSpPr>
        <p:sp>
          <p:nvSpPr>
            <p:cNvPr id="29" name="직사각형 28"/>
            <p:cNvSpPr/>
            <p:nvPr/>
          </p:nvSpPr>
          <p:spPr>
            <a:xfrm>
              <a:off x="1413164" y="4052915"/>
              <a:ext cx="9690265" cy="28180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9789" y="4189615"/>
              <a:ext cx="607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대학정보공시    전화번호안내    개인정보처리방침    입학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Q&amp;A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FAQ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13164" y="4586687"/>
              <a:ext cx="96902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29789" y="4698538"/>
              <a:ext cx="34174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  <a:p>
              <a:r>
                <a:rPr lang="en-US" altLang="ko-KR" sz="1200" dirty="0" smtClean="0"/>
                <a:t>---------------------------------</a:t>
              </a:r>
            </a:p>
            <a:p>
              <a:r>
                <a:rPr lang="en-US" altLang="ko-KR" sz="1200" dirty="0" smtClean="0"/>
                <a:t>-----------------------------------</a:t>
              </a:r>
            </a:p>
            <a:p>
              <a:r>
                <a:rPr lang="en-US" altLang="ko-KR" sz="1200" dirty="0" smtClean="0"/>
                <a:t>------------------------------------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68581" y="6175478"/>
              <a:ext cx="341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68581" y="5916904"/>
              <a:ext cx="314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입학안내 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시간제안내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82854" y="4889934"/>
              <a:ext cx="40455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/>
                  </a:solidFill>
                </a:rPr>
                <a:t>오시는 길                    입학관련문의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837758" y="5358521"/>
              <a:ext cx="1620982" cy="13669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7886" y="5791603"/>
              <a:ext cx="109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12922" y="5399380"/>
              <a:ext cx="1782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-----------</a:t>
              </a:r>
            </a:p>
            <a:p>
              <a:r>
                <a:rPr lang="en-US" altLang="ko-KR" dirty="0" smtClean="0"/>
                <a:t>--------</a:t>
              </a:r>
            </a:p>
            <a:p>
              <a:r>
                <a:rPr lang="en-US" altLang="ko-KR" dirty="0" smtClean="0"/>
                <a:t>---------</a:t>
              </a:r>
            </a:p>
            <a:p>
              <a:r>
                <a:rPr lang="en-US" altLang="ko-KR" dirty="0" smtClean="0"/>
                <a:t>--------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86376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4272742" y="224443"/>
            <a:ext cx="3125585" cy="649224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272742" y="224443"/>
            <a:ext cx="3109665" cy="646331"/>
            <a:chOff x="1394503" y="0"/>
            <a:chExt cx="9690265" cy="646331"/>
          </a:xfrm>
        </p:grpSpPr>
        <p:sp>
          <p:nvSpPr>
            <p:cNvPr id="44" name="직사각형 43"/>
            <p:cNvSpPr/>
            <p:nvPr/>
          </p:nvSpPr>
          <p:spPr>
            <a:xfrm>
              <a:off x="1394503" y="0"/>
              <a:ext cx="9690265" cy="6366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94503" y="0"/>
              <a:ext cx="678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*** </a:t>
              </a:r>
              <a:r>
                <a:rPr lang="ko-KR" altLang="en-US" sz="1200" dirty="0" smtClean="0"/>
                <a:t>한국복지사이버대학</a:t>
              </a:r>
              <a:endParaRPr lang="en-US" altLang="ko-KR" sz="1200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sz="700" dirty="0" smtClean="0"/>
                <a:t>COREA WELFARE CYBER COLLEGE</a:t>
              </a:r>
              <a:endParaRPr lang="ko-KR" alt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5750" y="179816"/>
              <a:ext cx="969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〓</a:t>
              </a:r>
              <a:endParaRPr lang="ko-KR" altLang="en-US" sz="1200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90526" y="3938900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대학정보공시    전화번호안내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26472" y="5139979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오시는 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0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70859" y="199505"/>
            <a:ext cx="3125585" cy="6492240"/>
            <a:chOff x="124691" y="199505"/>
            <a:chExt cx="3125585" cy="649224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4691" y="199505"/>
              <a:ext cx="3125585" cy="64922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2629" y="347194"/>
              <a:ext cx="1163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Focus</a:t>
              </a:r>
              <a:endParaRPr lang="ko-KR" altLang="en-US" sz="3600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70886" y="918623"/>
              <a:ext cx="2496757" cy="1309188"/>
              <a:chOff x="3463469" y="1425699"/>
              <a:chExt cx="2164371" cy="1989016"/>
            </a:xfrm>
          </p:grpSpPr>
          <p:sp>
            <p:nvSpPr>
              <p:cNvPr id="114" name="순서도: 처리 113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115" name="순서도: 처리 114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70886" y="2290223"/>
              <a:ext cx="2496757" cy="1309188"/>
              <a:chOff x="3463469" y="1425699"/>
              <a:chExt cx="2164371" cy="1989016"/>
            </a:xfrm>
          </p:grpSpPr>
          <p:sp>
            <p:nvSpPr>
              <p:cNvPr id="15" name="순서도: 처리 14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16" name="순서도: 처리 15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70886" y="3661823"/>
              <a:ext cx="2496757" cy="1309188"/>
              <a:chOff x="3463469" y="1425699"/>
              <a:chExt cx="2164371" cy="1989016"/>
            </a:xfrm>
          </p:grpSpPr>
          <p:sp>
            <p:nvSpPr>
              <p:cNvPr id="18" name="순서도: 처리 17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70886" y="5041736"/>
              <a:ext cx="2496757" cy="1309188"/>
              <a:chOff x="3463469" y="1425699"/>
              <a:chExt cx="2164371" cy="1989016"/>
            </a:xfrm>
          </p:grpSpPr>
          <p:sp>
            <p:nvSpPr>
              <p:cNvPr id="21" name="순서도: 처리 20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7617229" y="199505"/>
            <a:ext cx="3125585" cy="6492240"/>
            <a:chOff x="124691" y="199505"/>
            <a:chExt cx="3125585" cy="649224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24691" y="199505"/>
              <a:ext cx="3125585" cy="64922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2629" y="347194"/>
              <a:ext cx="1584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Media</a:t>
              </a:r>
              <a:endParaRPr lang="ko-KR" altLang="en-US" sz="3600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70886" y="918623"/>
              <a:ext cx="2496757" cy="1309188"/>
              <a:chOff x="3463469" y="1425699"/>
              <a:chExt cx="2164371" cy="1989016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44" name="순서도: 처리 43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70886" y="2290223"/>
              <a:ext cx="2496757" cy="1309188"/>
              <a:chOff x="3463469" y="1425699"/>
              <a:chExt cx="2164371" cy="1989016"/>
            </a:xfrm>
          </p:grpSpPr>
          <p:sp>
            <p:nvSpPr>
              <p:cNvPr id="37" name="순서도: 처리 36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70886" y="3661823"/>
              <a:ext cx="2496757" cy="1309188"/>
              <a:chOff x="3463469" y="1425699"/>
              <a:chExt cx="2164371" cy="1989016"/>
            </a:xfrm>
          </p:grpSpPr>
          <p:sp>
            <p:nvSpPr>
              <p:cNvPr id="35" name="순서도: 처리 34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36" name="순서도: 처리 35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70886" y="5041736"/>
              <a:ext cx="2496757" cy="1309188"/>
              <a:chOff x="3463469" y="1425699"/>
              <a:chExt cx="2164371" cy="1989016"/>
            </a:xfrm>
          </p:grpSpPr>
          <p:sp>
            <p:nvSpPr>
              <p:cNvPr id="33" name="순서도: 처리 32"/>
              <p:cNvSpPr/>
              <p:nvPr/>
            </p:nvSpPr>
            <p:spPr>
              <a:xfrm>
                <a:off x="3463469" y="1425699"/>
                <a:ext cx="2164371" cy="1622380"/>
              </a:xfrm>
              <a:prstGeom prst="flowChartProcess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3463469" y="3060180"/>
                <a:ext cx="2164371" cy="35453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1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670859" y="199505"/>
            <a:ext cx="3125585" cy="649224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18289" y="339176"/>
            <a:ext cx="139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sz="3600" dirty="0"/>
          </a:p>
        </p:txBody>
      </p:sp>
      <p:sp>
        <p:nvSpPr>
          <p:cNvPr id="41" name="순서도: 처리 40"/>
          <p:cNvSpPr/>
          <p:nvPr/>
        </p:nvSpPr>
        <p:spPr>
          <a:xfrm>
            <a:off x="1818289" y="1493656"/>
            <a:ext cx="2853464" cy="421151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2" name="순서도: 처리 41"/>
          <p:cNvSpPr/>
          <p:nvPr/>
        </p:nvSpPr>
        <p:spPr>
          <a:xfrm>
            <a:off x="1818289" y="928872"/>
            <a:ext cx="2853464" cy="564784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831200" y="1080610"/>
            <a:ext cx="97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772726" y="1088602"/>
            <a:ext cx="95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학사공지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736770" y="1078208"/>
            <a:ext cx="94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보도자료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2729981" y="928872"/>
            <a:ext cx="0" cy="5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47155" y="927258"/>
            <a:ext cx="0" cy="56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4272742" y="224443"/>
            <a:ext cx="3125585" cy="649224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272742" y="4480559"/>
            <a:ext cx="3269879" cy="2236122"/>
            <a:chOff x="1413164" y="4052915"/>
            <a:chExt cx="10189520" cy="2818015"/>
          </a:xfrm>
        </p:grpSpPr>
        <p:sp>
          <p:nvSpPr>
            <p:cNvPr id="48" name="직사각형 47"/>
            <p:cNvSpPr/>
            <p:nvPr/>
          </p:nvSpPr>
          <p:spPr>
            <a:xfrm>
              <a:off x="1413164" y="4052915"/>
              <a:ext cx="9690265" cy="28180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13164" y="4322813"/>
              <a:ext cx="1018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개인정보처리방침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Q&amp;A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FAQ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413164" y="4586687"/>
              <a:ext cx="96902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468582" y="4599155"/>
              <a:ext cx="3417455" cy="5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29789" y="5352454"/>
              <a:ext cx="3417455" cy="58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----------------------------</a:t>
              </a:r>
              <a:endParaRPr lang="en-US" altLang="ko-KR" sz="12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68582" y="5129801"/>
              <a:ext cx="3149601" cy="34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입학안내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7422875" y="5478883"/>
              <a:ext cx="3325668" cy="12466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91048" y="5881871"/>
              <a:ext cx="2418156" cy="46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90526" y="3938900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대학정보공시    전화번호안내 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89033" y="6116519"/>
            <a:ext cx="109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----------------------------</a:t>
            </a:r>
            <a:endParaRPr lang="en-US" altLang="ko-KR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4301482" y="5939842"/>
            <a:ext cx="101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시간제안내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6472" y="5139979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오시는 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4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723761" y="3574483"/>
            <a:ext cx="9676015" cy="2560445"/>
            <a:chOff x="515389" y="2518631"/>
            <a:chExt cx="10108282" cy="2761586"/>
          </a:xfrm>
        </p:grpSpPr>
        <p:sp>
          <p:nvSpPr>
            <p:cNvPr id="103" name="TextBox 102"/>
            <p:cNvSpPr txBox="1"/>
            <p:nvPr/>
          </p:nvSpPr>
          <p:spPr>
            <a:xfrm>
              <a:off x="515389" y="2518631"/>
              <a:ext cx="1679171" cy="56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Media</a:t>
              </a:r>
              <a:endParaRPr lang="ko-KR" altLang="en-US" sz="3600" dirty="0"/>
            </a:p>
          </p:txBody>
        </p:sp>
        <p:sp>
          <p:nvSpPr>
            <p:cNvPr id="104" name="순서도: 처리 103"/>
            <p:cNvSpPr/>
            <p:nvPr/>
          </p:nvSpPr>
          <p:spPr>
            <a:xfrm>
              <a:off x="781402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05" name="순서도: 처리 104"/>
            <p:cNvSpPr/>
            <p:nvPr/>
          </p:nvSpPr>
          <p:spPr>
            <a:xfrm>
              <a:off x="781402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순서도: 처리 105"/>
            <p:cNvSpPr/>
            <p:nvPr/>
          </p:nvSpPr>
          <p:spPr>
            <a:xfrm>
              <a:off x="5835540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07" name="순서도: 처리 106"/>
            <p:cNvSpPr/>
            <p:nvPr/>
          </p:nvSpPr>
          <p:spPr>
            <a:xfrm>
              <a:off x="5835540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처리 107"/>
            <p:cNvSpPr/>
            <p:nvPr/>
          </p:nvSpPr>
          <p:spPr>
            <a:xfrm>
              <a:off x="3308471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09" name="순서도: 처리 108"/>
            <p:cNvSpPr/>
            <p:nvPr/>
          </p:nvSpPr>
          <p:spPr>
            <a:xfrm>
              <a:off x="3308471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처리 109"/>
            <p:cNvSpPr/>
            <p:nvPr/>
          </p:nvSpPr>
          <p:spPr>
            <a:xfrm>
              <a:off x="8362609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11" name="순서도: 처리 110"/>
            <p:cNvSpPr/>
            <p:nvPr/>
          </p:nvSpPr>
          <p:spPr>
            <a:xfrm>
              <a:off x="8362609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23327" y="737892"/>
            <a:ext cx="9676015" cy="2560445"/>
            <a:chOff x="515389" y="2518631"/>
            <a:chExt cx="10108282" cy="2761586"/>
          </a:xfrm>
        </p:grpSpPr>
        <p:sp>
          <p:nvSpPr>
            <p:cNvPr id="113" name="TextBox 112"/>
            <p:cNvSpPr txBox="1"/>
            <p:nvPr/>
          </p:nvSpPr>
          <p:spPr>
            <a:xfrm>
              <a:off x="515389" y="2518631"/>
              <a:ext cx="7540389" cy="56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Focus</a:t>
              </a:r>
              <a:endParaRPr lang="ko-KR" altLang="en-US" sz="3600" dirty="0"/>
            </a:p>
          </p:txBody>
        </p:sp>
        <p:sp>
          <p:nvSpPr>
            <p:cNvPr id="114" name="순서도: 처리 113"/>
            <p:cNvSpPr/>
            <p:nvPr/>
          </p:nvSpPr>
          <p:spPr>
            <a:xfrm>
              <a:off x="781402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15" name="순서도: 처리 114"/>
            <p:cNvSpPr/>
            <p:nvPr/>
          </p:nvSpPr>
          <p:spPr>
            <a:xfrm>
              <a:off x="781402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순서도: 처리 115"/>
            <p:cNvSpPr/>
            <p:nvPr/>
          </p:nvSpPr>
          <p:spPr>
            <a:xfrm>
              <a:off x="5835540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17" name="순서도: 처리 116"/>
            <p:cNvSpPr/>
            <p:nvPr/>
          </p:nvSpPr>
          <p:spPr>
            <a:xfrm>
              <a:off x="5835540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처리 117"/>
            <p:cNvSpPr/>
            <p:nvPr/>
          </p:nvSpPr>
          <p:spPr>
            <a:xfrm>
              <a:off x="3308471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19" name="순서도: 처리 118"/>
            <p:cNvSpPr/>
            <p:nvPr/>
          </p:nvSpPr>
          <p:spPr>
            <a:xfrm>
              <a:off x="3308471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순서도: 처리 119"/>
            <p:cNvSpPr/>
            <p:nvPr/>
          </p:nvSpPr>
          <p:spPr>
            <a:xfrm>
              <a:off x="8362609" y="3134950"/>
              <a:ext cx="2261062" cy="1749829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21" name="순서도: 처리 120"/>
            <p:cNvSpPr/>
            <p:nvPr/>
          </p:nvSpPr>
          <p:spPr>
            <a:xfrm>
              <a:off x="8362609" y="4897831"/>
              <a:ext cx="2261062" cy="382386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204645" y="0"/>
            <a:ext cx="1007231" cy="6858001"/>
            <a:chOff x="11204645" y="0"/>
            <a:chExt cx="1007231" cy="6858001"/>
          </a:xfrm>
        </p:grpSpPr>
        <p:sp>
          <p:nvSpPr>
            <p:cNvPr id="41" name="순서도: 연결자 40"/>
            <p:cNvSpPr/>
            <p:nvPr/>
          </p:nvSpPr>
          <p:spPr>
            <a:xfrm>
              <a:off x="11607344" y="6220792"/>
              <a:ext cx="537556" cy="51105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1255445" y="0"/>
              <a:ext cx="58189" cy="685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1206029" y="1725444"/>
              <a:ext cx="987818" cy="246221"/>
              <a:chOff x="11205568" y="2805604"/>
              <a:chExt cx="987818" cy="246221"/>
            </a:xfrm>
          </p:grpSpPr>
          <p:sp>
            <p:nvSpPr>
              <p:cNvPr id="59" name="순서도: 연결자 58"/>
              <p:cNvSpPr/>
              <p:nvPr/>
            </p:nvSpPr>
            <p:spPr>
              <a:xfrm>
                <a:off x="11205568" y="2842953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320561" y="2805604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증명서 발급</a:t>
                </a:r>
                <a:endParaRPr lang="ko-KR" altLang="en-US" sz="10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205567" y="2426221"/>
              <a:ext cx="988280" cy="400110"/>
              <a:chOff x="11205568" y="3071913"/>
              <a:chExt cx="988280" cy="400110"/>
            </a:xfrm>
          </p:grpSpPr>
          <p:sp>
            <p:nvSpPr>
              <p:cNvPr id="57" name="순서도: 연결자 56"/>
              <p:cNvSpPr/>
              <p:nvPr/>
            </p:nvSpPr>
            <p:spPr>
              <a:xfrm>
                <a:off x="11205568" y="3108594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321023" y="3071913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입학지원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절차</a:t>
                </a:r>
                <a:endParaRPr lang="ko-KR" altLang="en-US" sz="1000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205567" y="3109358"/>
              <a:ext cx="980891" cy="246221"/>
              <a:chOff x="11205568" y="3333618"/>
              <a:chExt cx="980891" cy="246221"/>
            </a:xfrm>
          </p:grpSpPr>
          <p:sp>
            <p:nvSpPr>
              <p:cNvPr id="55" name="순서도: 연결자 54"/>
              <p:cNvSpPr/>
              <p:nvPr/>
            </p:nvSpPr>
            <p:spPr>
              <a:xfrm>
                <a:off x="11205568" y="3374235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313634" y="3333618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등록금 납부</a:t>
                </a:r>
                <a:endParaRPr lang="ko-KR" altLang="en-US" sz="10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204645" y="3831867"/>
              <a:ext cx="988280" cy="246221"/>
              <a:chOff x="11205568" y="3621182"/>
              <a:chExt cx="988280" cy="246221"/>
            </a:xfrm>
          </p:grpSpPr>
          <p:sp>
            <p:nvSpPr>
              <p:cNvPr id="53" name="순서도: 연결자 52"/>
              <p:cNvSpPr/>
              <p:nvPr/>
            </p:nvSpPr>
            <p:spPr>
              <a:xfrm>
                <a:off x="11205568" y="3639876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321023" y="362118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수업도우미</a:t>
                </a:r>
                <a:endParaRPr lang="ko-KR" altLang="en-US" sz="10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212035" y="4591223"/>
              <a:ext cx="980890" cy="246221"/>
              <a:chOff x="11205568" y="3874802"/>
              <a:chExt cx="980890" cy="246221"/>
            </a:xfrm>
          </p:grpSpPr>
          <p:sp>
            <p:nvSpPr>
              <p:cNvPr id="51" name="순서도: 연결자 50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313633" y="387480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전자도서관</a:t>
                </a:r>
                <a:endParaRPr lang="ko-KR" altLang="en-US" sz="10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1230986" y="5310407"/>
              <a:ext cx="980890" cy="400110"/>
              <a:chOff x="11205568" y="3874802"/>
              <a:chExt cx="980890" cy="400110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313633" y="3874802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찾아오시는길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2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69180" y="385031"/>
            <a:ext cx="160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sz="3600" dirty="0"/>
          </a:p>
        </p:txBody>
      </p:sp>
      <p:sp>
        <p:nvSpPr>
          <p:cNvPr id="42" name="순서도: 처리 41"/>
          <p:cNvSpPr/>
          <p:nvPr/>
        </p:nvSpPr>
        <p:spPr>
          <a:xfrm>
            <a:off x="669180" y="1521028"/>
            <a:ext cx="2542593" cy="3616236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69180" y="1146952"/>
            <a:ext cx="2542593" cy="35453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8245928" y="1521028"/>
            <a:ext cx="2542593" cy="3616236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8245928" y="1146952"/>
            <a:ext cx="2542593" cy="35453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보도자료</a:t>
            </a:r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4457554" y="1521028"/>
            <a:ext cx="2542593" cy="3616236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순서도: 처리 46"/>
          <p:cNvSpPr/>
          <p:nvPr/>
        </p:nvSpPr>
        <p:spPr>
          <a:xfrm>
            <a:off x="4457554" y="1146952"/>
            <a:ext cx="2542593" cy="354535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학사공지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1204645" y="1"/>
            <a:ext cx="1007231" cy="6858000"/>
            <a:chOff x="11204645" y="0"/>
            <a:chExt cx="1007231" cy="6858001"/>
          </a:xfrm>
        </p:grpSpPr>
        <p:sp>
          <p:nvSpPr>
            <p:cNvPr id="28" name="순서도: 연결자 27"/>
            <p:cNvSpPr/>
            <p:nvPr/>
          </p:nvSpPr>
          <p:spPr>
            <a:xfrm>
              <a:off x="11607344" y="6220792"/>
              <a:ext cx="537556" cy="51105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1255445" y="0"/>
              <a:ext cx="58189" cy="685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1206029" y="1725444"/>
              <a:ext cx="987818" cy="246221"/>
              <a:chOff x="11205568" y="2805604"/>
              <a:chExt cx="987818" cy="246221"/>
            </a:xfrm>
          </p:grpSpPr>
          <p:sp>
            <p:nvSpPr>
              <p:cNvPr id="56" name="순서도: 연결자 55"/>
              <p:cNvSpPr/>
              <p:nvPr/>
            </p:nvSpPr>
            <p:spPr>
              <a:xfrm>
                <a:off x="11205568" y="2842953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1320561" y="2805604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증명서 발급</a:t>
                </a:r>
                <a:endParaRPr lang="ko-KR" altLang="en-US" sz="10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205567" y="2426221"/>
              <a:ext cx="988280" cy="400110"/>
              <a:chOff x="11205568" y="3071913"/>
              <a:chExt cx="988280" cy="400110"/>
            </a:xfrm>
          </p:grpSpPr>
          <p:sp>
            <p:nvSpPr>
              <p:cNvPr id="54" name="순서도: 연결자 53"/>
              <p:cNvSpPr/>
              <p:nvPr/>
            </p:nvSpPr>
            <p:spPr>
              <a:xfrm>
                <a:off x="11205568" y="3108594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1321023" y="3071913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입학지원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절차</a:t>
                </a:r>
                <a:endParaRPr lang="ko-KR" altLang="en-US" sz="10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1205567" y="3109358"/>
              <a:ext cx="980891" cy="246221"/>
              <a:chOff x="11205568" y="3333618"/>
              <a:chExt cx="980891" cy="246221"/>
            </a:xfrm>
          </p:grpSpPr>
          <p:sp>
            <p:nvSpPr>
              <p:cNvPr id="52" name="순서도: 연결자 51"/>
              <p:cNvSpPr/>
              <p:nvPr/>
            </p:nvSpPr>
            <p:spPr>
              <a:xfrm>
                <a:off x="11205568" y="3374235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313634" y="3333618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등록금 납부</a:t>
                </a:r>
                <a:endParaRPr lang="ko-KR" altLang="en-US" sz="10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204645" y="3831867"/>
              <a:ext cx="988280" cy="246221"/>
              <a:chOff x="11205568" y="3621182"/>
              <a:chExt cx="988280" cy="246221"/>
            </a:xfrm>
          </p:grpSpPr>
          <p:sp>
            <p:nvSpPr>
              <p:cNvPr id="50" name="순서도: 연결자 49"/>
              <p:cNvSpPr/>
              <p:nvPr/>
            </p:nvSpPr>
            <p:spPr>
              <a:xfrm>
                <a:off x="11205568" y="3639876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321023" y="362118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수업도우미</a:t>
                </a:r>
                <a:endParaRPr lang="ko-KR" altLang="en-US" sz="1000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212035" y="4591223"/>
              <a:ext cx="980890" cy="246221"/>
              <a:chOff x="11205568" y="3874802"/>
              <a:chExt cx="980890" cy="246221"/>
            </a:xfrm>
          </p:grpSpPr>
          <p:sp>
            <p:nvSpPr>
              <p:cNvPr id="48" name="순서도: 연결자 47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313633" y="387480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전자도서관</a:t>
                </a:r>
                <a:endParaRPr lang="ko-KR" altLang="en-US" sz="1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230986" y="5310407"/>
              <a:ext cx="980890" cy="400110"/>
              <a:chOff x="11205568" y="3874802"/>
              <a:chExt cx="980890" cy="400110"/>
            </a:xfrm>
          </p:grpSpPr>
          <p:sp>
            <p:nvSpPr>
              <p:cNvPr id="38" name="순서도: 연결자 37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313633" y="3874802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찾아오시는길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0" y="4052915"/>
            <a:ext cx="12192000" cy="2818015"/>
            <a:chOff x="0" y="4052915"/>
            <a:chExt cx="12192000" cy="2818015"/>
          </a:xfrm>
        </p:grpSpPr>
        <p:sp>
          <p:nvSpPr>
            <p:cNvPr id="56" name="직사각형 55"/>
            <p:cNvSpPr/>
            <p:nvPr/>
          </p:nvSpPr>
          <p:spPr>
            <a:xfrm>
              <a:off x="0" y="4052915"/>
              <a:ext cx="12192000" cy="28180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29789" y="4189615"/>
              <a:ext cx="607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대학정보공시    전화번호안내    개인정보처리방침    입학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Q&amp;A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FAQ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0" y="4586687"/>
              <a:ext cx="12192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1487978" y="4893243"/>
              <a:ext cx="1662546" cy="1620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7455" y="4747491"/>
              <a:ext cx="341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  <a:p>
              <a:r>
                <a:rPr lang="en-US" altLang="ko-KR" sz="1200" dirty="0" smtClean="0"/>
                <a:t>---------------------------------</a:t>
              </a:r>
              <a:endParaRPr lang="ko-KR" altLang="en-US" sz="1200" dirty="0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491346" y="5461923"/>
              <a:ext cx="31495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491345" y="6011486"/>
              <a:ext cx="31495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644073" y="5461923"/>
              <a:ext cx="118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대학 로고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17455" y="6218857"/>
              <a:ext cx="341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17455" y="5598205"/>
              <a:ext cx="314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CWCO SNS     *        *        *          *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13963" y="4769280"/>
              <a:ext cx="40455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/>
                  </a:solidFill>
                </a:rPr>
                <a:t>오시는 길                    입학관련문의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flipV="1">
              <a:off x="9836727" y="4091708"/>
              <a:ext cx="0" cy="49497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063345" y="4197838"/>
              <a:ext cx="4045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한양학원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              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바로가기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8197273" y="4069781"/>
              <a:ext cx="4618" cy="5224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모서리가 둥근 직사각형 69"/>
            <p:cNvSpPr/>
            <p:nvPr/>
          </p:nvSpPr>
          <p:spPr>
            <a:xfrm>
              <a:off x="7855528" y="5147238"/>
              <a:ext cx="1620982" cy="13669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63345" y="5598205"/>
              <a:ext cx="109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028381" y="5205982"/>
              <a:ext cx="1782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-----------</a:t>
              </a:r>
            </a:p>
            <a:p>
              <a:r>
                <a:rPr lang="en-US" altLang="ko-KR" dirty="0" smtClean="0"/>
                <a:t>--------</a:t>
              </a:r>
            </a:p>
            <a:p>
              <a:r>
                <a:rPr lang="en-US" altLang="ko-KR" dirty="0" smtClean="0"/>
                <a:t>---------</a:t>
              </a:r>
            </a:p>
            <a:p>
              <a:r>
                <a:rPr lang="en-US" altLang="ko-KR" dirty="0" smtClean="0"/>
                <a:t>--------</a:t>
              </a:r>
              <a:endParaRPr lang="en-US" altLang="ko-KR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204645" y="0"/>
            <a:ext cx="1007231" cy="6858001"/>
            <a:chOff x="11204645" y="0"/>
            <a:chExt cx="1007231" cy="6858001"/>
          </a:xfrm>
        </p:grpSpPr>
        <p:sp>
          <p:nvSpPr>
            <p:cNvPr id="40" name="순서도: 연결자 39"/>
            <p:cNvSpPr/>
            <p:nvPr/>
          </p:nvSpPr>
          <p:spPr>
            <a:xfrm>
              <a:off x="11607344" y="6220792"/>
              <a:ext cx="537556" cy="51105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255445" y="0"/>
              <a:ext cx="58189" cy="685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11206029" y="1725444"/>
              <a:ext cx="987818" cy="246221"/>
              <a:chOff x="11205568" y="2805604"/>
              <a:chExt cx="987818" cy="246221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11205568" y="2842953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1320561" y="2805604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증명서 발급</a:t>
                </a:r>
                <a:endParaRPr lang="ko-KR" altLang="en-US" sz="1000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11205567" y="2426221"/>
              <a:ext cx="988280" cy="400110"/>
              <a:chOff x="11205568" y="3071913"/>
              <a:chExt cx="988280" cy="400110"/>
            </a:xfrm>
          </p:grpSpPr>
          <p:sp>
            <p:nvSpPr>
              <p:cNvPr id="23" name="순서도: 연결자 22"/>
              <p:cNvSpPr/>
              <p:nvPr/>
            </p:nvSpPr>
            <p:spPr>
              <a:xfrm>
                <a:off x="11205568" y="3108594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1321023" y="3071913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입학지원</a:t>
                </a:r>
                <a:r>
                  <a:rPr lang="ko-KR" altLang="en-US" sz="1000" dirty="0" smtClean="0"/>
                  <a:t> 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절차</a:t>
                </a:r>
                <a:endParaRPr lang="ko-KR" altLang="en-US" sz="10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1205567" y="3109358"/>
              <a:ext cx="980891" cy="246221"/>
              <a:chOff x="11205568" y="3333618"/>
              <a:chExt cx="980891" cy="246221"/>
            </a:xfrm>
          </p:grpSpPr>
          <p:sp>
            <p:nvSpPr>
              <p:cNvPr id="26" name="순서도: 연결자 25"/>
              <p:cNvSpPr/>
              <p:nvPr/>
            </p:nvSpPr>
            <p:spPr>
              <a:xfrm>
                <a:off x="11205568" y="3374235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1313634" y="3333618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등록금 납부</a:t>
                </a:r>
                <a:endParaRPr lang="ko-KR" altLang="en-US" sz="10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1204645" y="3831867"/>
              <a:ext cx="988280" cy="246221"/>
              <a:chOff x="11205568" y="3621182"/>
              <a:chExt cx="988280" cy="246221"/>
            </a:xfrm>
          </p:grpSpPr>
          <p:sp>
            <p:nvSpPr>
              <p:cNvPr id="29" name="순서도: 연결자 28"/>
              <p:cNvSpPr/>
              <p:nvPr/>
            </p:nvSpPr>
            <p:spPr>
              <a:xfrm>
                <a:off x="11205568" y="3639876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1321023" y="362118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수업도우미</a:t>
                </a:r>
                <a:endParaRPr lang="ko-KR" altLang="en-US" sz="10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1212035" y="4591223"/>
              <a:ext cx="980890" cy="246221"/>
              <a:chOff x="11205568" y="3874802"/>
              <a:chExt cx="980890" cy="246221"/>
            </a:xfrm>
          </p:grpSpPr>
          <p:sp>
            <p:nvSpPr>
              <p:cNvPr id="32" name="순서도: 연결자 31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1313633" y="3874802"/>
                <a:ext cx="8728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전자도서관</a:t>
                </a:r>
                <a:endParaRPr lang="ko-KR" altLang="en-US" sz="10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1230986" y="5310407"/>
              <a:ext cx="980890" cy="400110"/>
              <a:chOff x="11205568" y="3874802"/>
              <a:chExt cx="980890" cy="400110"/>
            </a:xfrm>
          </p:grpSpPr>
          <p:sp>
            <p:nvSpPr>
              <p:cNvPr id="41" name="순서도: 연결자 40"/>
              <p:cNvSpPr/>
              <p:nvPr/>
            </p:nvSpPr>
            <p:spPr>
              <a:xfrm>
                <a:off x="11205568" y="3905517"/>
                <a:ext cx="157942" cy="17456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313633" y="3874802"/>
                <a:ext cx="8728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찾아오시는길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2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34149" y="-12373"/>
            <a:ext cx="10951359" cy="1137026"/>
            <a:chOff x="734149" y="-12373"/>
            <a:chExt cx="10951359" cy="1137026"/>
          </a:xfrm>
        </p:grpSpPr>
        <p:sp>
          <p:nvSpPr>
            <p:cNvPr id="2" name="직사각형 1"/>
            <p:cNvSpPr/>
            <p:nvPr/>
          </p:nvSpPr>
          <p:spPr>
            <a:xfrm>
              <a:off x="1413164" y="-1"/>
              <a:ext cx="9690265" cy="11149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13164" y="478322"/>
              <a:ext cx="2964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*** </a:t>
              </a:r>
              <a:r>
                <a:rPr lang="ko-KR" altLang="en-US" sz="1200" dirty="0" smtClean="0"/>
                <a:t>한국복지사이버대학</a:t>
              </a:r>
              <a:endParaRPr lang="en-US" altLang="ko-KR" sz="1200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sz="700" dirty="0" smtClean="0"/>
                <a:t>COREA WELFARE CYBER COLLEGE</a:t>
              </a:r>
              <a:endParaRPr lang="ko-KR" altLang="en-US" sz="7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70126" y="616611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                                                                                                                         〓 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1360" y="73937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H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G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*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대학원입학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13164" y="807"/>
              <a:ext cx="9690265" cy="3780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149" y="35082"/>
              <a:ext cx="998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                                                                                                                                           로그인     회원가입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사이트맵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 flipV="1">
              <a:off x="8146615" y="-12373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8957105" y="24572"/>
              <a:ext cx="12702" cy="3342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9776835" y="-1035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10586171" y="-5783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413164" y="4052915"/>
            <a:ext cx="9690265" cy="2818015"/>
            <a:chOff x="1413164" y="4052915"/>
            <a:chExt cx="9690265" cy="2818015"/>
          </a:xfrm>
        </p:grpSpPr>
        <p:sp>
          <p:nvSpPr>
            <p:cNvPr id="16" name="직사각형 15"/>
            <p:cNvSpPr/>
            <p:nvPr/>
          </p:nvSpPr>
          <p:spPr>
            <a:xfrm>
              <a:off x="1413164" y="4052915"/>
              <a:ext cx="9690265" cy="28180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9789" y="4189615"/>
              <a:ext cx="607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대학정보공시    전화번호안내    개인정보처리방침    입학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Q&amp;A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입학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FAQ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413164" y="4586687"/>
              <a:ext cx="969026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9789" y="4698538"/>
              <a:ext cx="34174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  <a:p>
              <a:r>
                <a:rPr lang="en-US" altLang="ko-KR" sz="1200" dirty="0" smtClean="0"/>
                <a:t>---------------------------------</a:t>
              </a:r>
            </a:p>
            <a:p>
              <a:r>
                <a:rPr lang="en-US" altLang="ko-KR" sz="1200" dirty="0" smtClean="0"/>
                <a:t>-----------------------------------</a:t>
              </a:r>
            </a:p>
            <a:p>
              <a:r>
                <a:rPr lang="en-US" altLang="ko-KR" sz="1200" dirty="0" smtClean="0"/>
                <a:t>------------------------------------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68581" y="6175478"/>
              <a:ext cx="341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-----------------</a:t>
              </a:r>
            </a:p>
            <a:p>
              <a:r>
                <a:rPr lang="en-US" altLang="ko-KR" sz="1200" dirty="0" smtClean="0"/>
                <a:t>---------------------------------------------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8581" y="5916904"/>
              <a:ext cx="314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입학안내 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시간제안내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2854" y="4889934"/>
              <a:ext cx="40455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/>
                  </a:solidFill>
                </a:rPr>
                <a:t>오시는 길                    입학관련문의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837758" y="5358521"/>
              <a:ext cx="1620982" cy="13669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47886" y="5791603"/>
              <a:ext cx="109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12922" y="5399380"/>
              <a:ext cx="17826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-----------</a:t>
              </a:r>
            </a:p>
            <a:p>
              <a:r>
                <a:rPr lang="en-US" altLang="ko-KR" dirty="0" smtClean="0"/>
                <a:t>--------</a:t>
              </a:r>
            </a:p>
            <a:p>
              <a:r>
                <a:rPr lang="en-US" altLang="ko-KR" dirty="0" smtClean="0"/>
                <a:t>---------</a:t>
              </a:r>
            </a:p>
            <a:p>
              <a:r>
                <a:rPr lang="en-US" altLang="ko-KR" dirty="0" smtClean="0"/>
                <a:t>--------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41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818015" y="1"/>
            <a:ext cx="57607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425760" y="1"/>
            <a:ext cx="6152975" cy="1137026"/>
            <a:chOff x="741360" y="-12373"/>
            <a:chExt cx="10362069" cy="1137026"/>
          </a:xfrm>
        </p:grpSpPr>
        <p:sp>
          <p:nvSpPr>
            <p:cNvPr id="29" name="직사각형 28"/>
            <p:cNvSpPr/>
            <p:nvPr/>
          </p:nvSpPr>
          <p:spPr>
            <a:xfrm>
              <a:off x="1413164" y="-1"/>
              <a:ext cx="9690265" cy="11149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3164" y="478322"/>
              <a:ext cx="3954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*** </a:t>
              </a:r>
              <a:r>
                <a:rPr lang="ko-KR" altLang="en-US" sz="1200" dirty="0" smtClean="0"/>
                <a:t>한국복지사이버대학</a:t>
              </a:r>
              <a:endParaRPr lang="en-US" altLang="ko-KR" sz="1200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r>
                <a:rPr lang="en-US" altLang="ko-KR" sz="700" dirty="0" smtClean="0"/>
                <a:t>COREA WELFARE CYBER COLLEGE</a:t>
              </a:r>
              <a:endParaRPr lang="ko-KR" altLang="en-US" sz="7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05478" y="616611"/>
              <a:ext cx="697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〓 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1360" y="73937"/>
              <a:ext cx="7615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H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G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대학원   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*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대학원입학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13164" y="807"/>
              <a:ext cx="9690265" cy="3780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8215" y="35082"/>
              <a:ext cx="7425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                                  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로그인    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회원가입   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사이트맵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 flipV="1">
              <a:off x="7076724" y="-12373"/>
              <a:ext cx="2310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8254815" y="24572"/>
              <a:ext cx="12701" cy="3342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9691497" y="-1035"/>
              <a:ext cx="2310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11089945" y="-5783"/>
              <a:ext cx="2309" cy="39118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29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818015" y="1"/>
            <a:ext cx="57607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208832" y="854270"/>
            <a:ext cx="4838011" cy="4813193"/>
            <a:chOff x="3300272" y="646452"/>
            <a:chExt cx="4838011" cy="4813193"/>
          </a:xfrm>
        </p:grpSpPr>
        <p:sp>
          <p:nvSpPr>
            <p:cNvPr id="113" name="TextBox 112"/>
            <p:cNvSpPr txBox="1"/>
            <p:nvPr/>
          </p:nvSpPr>
          <p:spPr>
            <a:xfrm>
              <a:off x="3300272" y="646452"/>
              <a:ext cx="1163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Focus</a:t>
              </a:r>
              <a:endParaRPr lang="ko-KR" altLang="en-US" sz="3600" dirty="0"/>
            </a:p>
          </p:txBody>
        </p:sp>
        <p:sp>
          <p:nvSpPr>
            <p:cNvPr id="114" name="순서도: 처리 113"/>
            <p:cNvSpPr/>
            <p:nvPr/>
          </p:nvSpPr>
          <p:spPr>
            <a:xfrm>
              <a:off x="3554909" y="1217881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15" name="순서도: 처리 114"/>
            <p:cNvSpPr/>
            <p:nvPr/>
          </p:nvSpPr>
          <p:spPr>
            <a:xfrm>
              <a:off x="3554909" y="2852362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처리 117"/>
            <p:cNvSpPr/>
            <p:nvPr/>
          </p:nvSpPr>
          <p:spPr>
            <a:xfrm>
              <a:off x="5973912" y="1217881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19" name="순서도: 처리 118"/>
            <p:cNvSpPr/>
            <p:nvPr/>
          </p:nvSpPr>
          <p:spPr>
            <a:xfrm>
              <a:off x="5973912" y="2852362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3554909" y="3470629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3554909" y="5105110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5973911" y="3470629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5973911" y="5105110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2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818015" y="1"/>
            <a:ext cx="57607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208832" y="854270"/>
            <a:ext cx="4838011" cy="4813193"/>
            <a:chOff x="3300272" y="646452"/>
            <a:chExt cx="4838011" cy="4813193"/>
          </a:xfrm>
        </p:grpSpPr>
        <p:sp>
          <p:nvSpPr>
            <p:cNvPr id="113" name="TextBox 112"/>
            <p:cNvSpPr txBox="1"/>
            <p:nvPr/>
          </p:nvSpPr>
          <p:spPr>
            <a:xfrm>
              <a:off x="3300272" y="646452"/>
              <a:ext cx="16790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Media</a:t>
              </a:r>
              <a:endParaRPr lang="ko-KR" altLang="en-US" sz="3600" dirty="0"/>
            </a:p>
            <a:p>
              <a:endParaRPr lang="ko-KR" altLang="en-US" sz="3600" dirty="0"/>
            </a:p>
          </p:txBody>
        </p:sp>
        <p:sp>
          <p:nvSpPr>
            <p:cNvPr id="114" name="순서도: 처리 113"/>
            <p:cNvSpPr/>
            <p:nvPr/>
          </p:nvSpPr>
          <p:spPr>
            <a:xfrm>
              <a:off x="3554909" y="1217881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15" name="순서도: 처리 114"/>
            <p:cNvSpPr/>
            <p:nvPr/>
          </p:nvSpPr>
          <p:spPr>
            <a:xfrm>
              <a:off x="3554909" y="2852362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처리 117"/>
            <p:cNvSpPr/>
            <p:nvPr/>
          </p:nvSpPr>
          <p:spPr>
            <a:xfrm>
              <a:off x="5973912" y="1217881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119" name="순서도: 처리 118"/>
            <p:cNvSpPr/>
            <p:nvPr/>
          </p:nvSpPr>
          <p:spPr>
            <a:xfrm>
              <a:off x="5973912" y="2852362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3554909" y="3470629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3554909" y="5105110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5973911" y="3470629"/>
              <a:ext cx="2164371" cy="162238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이미지</a:t>
              </a:r>
              <a:endParaRPr lang="ko-KR" altLang="en-US" dirty="0"/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5973911" y="5105110"/>
              <a:ext cx="2164371" cy="35453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2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818015" y="1"/>
            <a:ext cx="57607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08832" y="854270"/>
            <a:ext cx="167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sz="3600" dirty="0"/>
          </a:p>
        </p:txBody>
      </p:sp>
      <p:sp>
        <p:nvSpPr>
          <p:cNvPr id="114" name="순서도: 처리 113"/>
          <p:cNvSpPr/>
          <p:nvPr/>
        </p:nvSpPr>
        <p:spPr>
          <a:xfrm>
            <a:off x="3746096" y="1975527"/>
            <a:ext cx="4001361" cy="3901573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5" name="순서도: 처리 114"/>
          <p:cNvSpPr/>
          <p:nvPr/>
        </p:nvSpPr>
        <p:spPr>
          <a:xfrm>
            <a:off x="3746096" y="1452307"/>
            <a:ext cx="4001361" cy="52322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4162" y="1529542"/>
            <a:ext cx="11251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0433" y="1529542"/>
            <a:ext cx="11251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학사공지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6704" y="1529542"/>
            <a:ext cx="11251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보도자료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029197" y="1452307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409109" y="1450812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286</Words>
  <Application>Microsoft Office PowerPoint</Application>
  <PresentationFormat>와이드스크린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34</cp:revision>
  <dcterms:created xsi:type="dcterms:W3CDTF">2022-09-16T06:11:45Z</dcterms:created>
  <dcterms:modified xsi:type="dcterms:W3CDTF">2022-09-16T08:03:57Z</dcterms:modified>
</cp:coreProperties>
</file>