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Relationship Id="rId15" Type="http://schemas.openxmlformats.org/officeDocument/2006/relationships/image" Target="../media/image143.png"/><Relationship Id="rId16" Type="http://schemas.openxmlformats.org/officeDocument/2006/relationships/image" Target="../media/image144.png"/><Relationship Id="rId17" Type="http://schemas.openxmlformats.org/officeDocument/2006/relationships/image" Target="../media/image145.png"/><Relationship Id="rId18" Type="http://schemas.openxmlformats.org/officeDocument/2006/relationships/image" Target="../media/image146.png"/><Relationship Id="rId19" Type="http://schemas.openxmlformats.org/officeDocument/2006/relationships/image" Target="../media/image147.png"/><Relationship Id="rId20" Type="http://schemas.openxmlformats.org/officeDocument/2006/relationships/image" Target="../media/image148.png"/><Relationship Id="rId21" Type="http://schemas.openxmlformats.org/officeDocument/2006/relationships/image" Target="../media/image149.png"/><Relationship Id="rId22" Type="http://schemas.openxmlformats.org/officeDocument/2006/relationships/image" Target="../media/image150.png"/><Relationship Id="rId23" Type="http://schemas.openxmlformats.org/officeDocument/2006/relationships/image" Target="../media/image151.png"/><Relationship Id="rId24" Type="http://schemas.openxmlformats.org/officeDocument/2006/relationships/image" Target="../media/image152.png"/><Relationship Id="rId25" Type="http://schemas.openxmlformats.org/officeDocument/2006/relationships/image" Target="../media/image153.png"/><Relationship Id="rId26" Type="http://schemas.openxmlformats.org/officeDocument/2006/relationships/image" Target="../media/image154.png"/><Relationship Id="rId27" Type="http://schemas.openxmlformats.org/officeDocument/2006/relationships/image" Target="../media/image155.png"/><Relationship Id="rId28" Type="http://schemas.openxmlformats.org/officeDocument/2006/relationships/image" Target="../media/image15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Relationship Id="rId11" Type="http://schemas.openxmlformats.org/officeDocument/2006/relationships/image" Target="../media/image166.png"/><Relationship Id="rId12" Type="http://schemas.openxmlformats.org/officeDocument/2006/relationships/image" Target="../media/image167.png"/><Relationship Id="rId13" Type="http://schemas.openxmlformats.org/officeDocument/2006/relationships/image" Target="../media/image168.png"/><Relationship Id="rId14" Type="http://schemas.openxmlformats.org/officeDocument/2006/relationships/image" Target="../media/image169.png"/><Relationship Id="rId15" Type="http://schemas.openxmlformats.org/officeDocument/2006/relationships/image" Target="../media/image170.png"/><Relationship Id="rId16" Type="http://schemas.openxmlformats.org/officeDocument/2006/relationships/image" Target="../media/image171.png"/><Relationship Id="rId17" Type="http://schemas.openxmlformats.org/officeDocument/2006/relationships/image" Target="../media/image172.png"/><Relationship Id="rId18" Type="http://schemas.openxmlformats.org/officeDocument/2006/relationships/image" Target="../media/image173.png"/><Relationship Id="rId19" Type="http://schemas.openxmlformats.org/officeDocument/2006/relationships/image" Target="../media/image174.png"/><Relationship Id="rId20" Type="http://schemas.openxmlformats.org/officeDocument/2006/relationships/image" Target="../media/image175.png"/><Relationship Id="rId21" Type="http://schemas.openxmlformats.org/officeDocument/2006/relationships/image" Target="../media/image17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0" Type="http://schemas.openxmlformats.org/officeDocument/2006/relationships/image" Target="../media/image18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331" y="3050185"/>
            <a:ext cx="10223346" cy="18894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4374" y="2638750"/>
            <a:ext cx="3944374" cy="476190"/>
            <a:chOff x="764374" y="2638750"/>
            <a:chExt cx="3944374" cy="47619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64374" y="2638750"/>
              <a:ext cx="3944374" cy="476190"/>
              <a:chOff x="764374" y="2638750"/>
              <a:chExt cx="3944374" cy="47619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64374" y="2638750"/>
                <a:ext cx="3944374" cy="476190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728" y="2673220"/>
              <a:ext cx="3287939" cy="4730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68544" y="7098795"/>
            <a:ext cx="6567173" cy="961168"/>
            <a:chOff x="11368544" y="7098795"/>
            <a:chExt cx="6567173" cy="9611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23021" y="7053272"/>
              <a:ext cx="6592738" cy="542719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39048" y="7540519"/>
              <a:ext cx="2127294" cy="5956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833682" cy="5047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058" y="482860"/>
            <a:ext cx="645651" cy="6247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7097" y="1002583"/>
            <a:ext cx="5085422" cy="9009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04506" y="2153999"/>
            <a:ext cx="6743517" cy="7164427"/>
            <a:chOff x="1804506" y="2153999"/>
            <a:chExt cx="6743517" cy="71644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506" y="2153999"/>
              <a:ext cx="6743517" cy="71644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28827" y="2153999"/>
            <a:ext cx="6743517" cy="7164427"/>
            <a:chOff x="9728827" y="2153999"/>
            <a:chExt cx="6743517" cy="716442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8827" y="2153999"/>
              <a:ext cx="6743517" cy="71644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833682" cy="5047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058" y="482860"/>
            <a:ext cx="645651" cy="6247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7097" y="1002583"/>
            <a:ext cx="6598545" cy="8819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7511" y="2137913"/>
            <a:ext cx="6743517" cy="7164427"/>
            <a:chOff x="1867511" y="2137913"/>
            <a:chExt cx="6743517" cy="71644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511" y="2137913"/>
              <a:ext cx="6743517" cy="71644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13441" y="2137913"/>
            <a:ext cx="6699376" cy="7117531"/>
            <a:chOff x="9713441" y="2137913"/>
            <a:chExt cx="6699376" cy="711753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3441" y="2137913"/>
              <a:ext cx="6699376" cy="71175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5191" y="594115"/>
            <a:ext cx="1590253" cy="4539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058" y="482860"/>
            <a:ext cx="645651" cy="6247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8491" y="2823818"/>
            <a:ext cx="17793408" cy="3091605"/>
            <a:chOff x="238491" y="2823818"/>
            <a:chExt cx="17793408" cy="30916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491" y="2823818"/>
              <a:ext cx="17793408" cy="30916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5191" y="594115"/>
            <a:ext cx="1590253" cy="4539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058" y="482860"/>
            <a:ext cx="645651" cy="6247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9439" y="1176353"/>
            <a:ext cx="14886837" cy="7933008"/>
            <a:chOff x="1699439" y="1176353"/>
            <a:chExt cx="14886837" cy="79330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9439" y="1176353"/>
              <a:ext cx="14886837" cy="7933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5191" y="594115"/>
            <a:ext cx="1590253" cy="4539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058" y="482860"/>
            <a:ext cx="645651" cy="6247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06066" y="1324216"/>
            <a:ext cx="15473583" cy="7637283"/>
            <a:chOff x="1406066" y="1324216"/>
            <a:chExt cx="15473583" cy="76372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066" y="1324216"/>
              <a:ext cx="15473583" cy="76372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5191" y="594115"/>
            <a:ext cx="1590253" cy="4539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058" y="482860"/>
            <a:ext cx="645651" cy="6247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1457" y="2139169"/>
            <a:ext cx="17682801" cy="6007377"/>
            <a:chOff x="301457" y="2139169"/>
            <a:chExt cx="17682801" cy="60073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57" y="2139169"/>
              <a:ext cx="17682801" cy="6007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4715" y="594115"/>
            <a:ext cx="614663" cy="50474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5058" y="482860"/>
            <a:ext cx="683747" cy="6095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55200" y="641206"/>
            <a:ext cx="2282130" cy="35330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7097" y="1002583"/>
            <a:ext cx="3161470" cy="87871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11403" y="358799"/>
            <a:ext cx="5902332" cy="9568117"/>
            <a:chOff x="7811403" y="358799"/>
            <a:chExt cx="5902332" cy="95681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11403" y="358799"/>
              <a:ext cx="5902332" cy="95681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11497" y="4743064"/>
            <a:ext cx="2507585" cy="2507585"/>
            <a:chOff x="7211497" y="4743064"/>
            <a:chExt cx="2507585" cy="25075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1497" y="4743064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11497" y="1958403"/>
            <a:ext cx="2507585" cy="2507585"/>
            <a:chOff x="7211497" y="1958403"/>
            <a:chExt cx="2507585" cy="25075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1497" y="1958403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4715" y="594115"/>
            <a:ext cx="614663" cy="50474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5058" y="482860"/>
            <a:ext cx="674223" cy="62474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8050" y="1002583"/>
            <a:ext cx="3228135" cy="8882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01982" y="1958403"/>
            <a:ext cx="2507585" cy="2507585"/>
            <a:chOff x="1901982" y="1958403"/>
            <a:chExt cx="2507585" cy="25075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1982" y="1958403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38400" y="3079674"/>
            <a:ext cx="1544264" cy="265044"/>
            <a:chOff x="5038400" y="3079674"/>
            <a:chExt cx="1544264" cy="2650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8400" y="3079674"/>
              <a:ext cx="1544264" cy="2650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01982" y="4772896"/>
            <a:ext cx="2507585" cy="2507585"/>
            <a:chOff x="1901982" y="4772896"/>
            <a:chExt cx="2507585" cy="25075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1982" y="4772896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38400" y="5894167"/>
            <a:ext cx="1544264" cy="265044"/>
            <a:chOff x="5038400" y="5894167"/>
            <a:chExt cx="1544264" cy="2650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38400" y="5894167"/>
              <a:ext cx="1544264" cy="26504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37201" y="5456868"/>
            <a:ext cx="1656930" cy="116346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46715" y="5456869"/>
            <a:ext cx="1637987" cy="116346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37201" y="2594753"/>
            <a:ext cx="1656930" cy="116346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46715" y="2642372"/>
            <a:ext cx="1668482" cy="116346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388287" y="2461582"/>
            <a:ext cx="3523139" cy="54935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401620" y="2917820"/>
            <a:ext cx="5966054" cy="136662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407334" y="5274887"/>
            <a:ext cx="3894758" cy="63492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411144" y="5722791"/>
            <a:ext cx="6042996" cy="136662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07151" y="7555411"/>
            <a:ext cx="2507585" cy="2507585"/>
            <a:chOff x="7207151" y="7555411"/>
            <a:chExt cx="2507585" cy="250758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07151" y="7555411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97636" y="7585243"/>
            <a:ext cx="2507585" cy="2507585"/>
            <a:chOff x="1897636" y="7585243"/>
            <a:chExt cx="2507585" cy="250758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97636" y="7585243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34054" y="8706514"/>
            <a:ext cx="1544264" cy="265044"/>
            <a:chOff x="5034054" y="8706514"/>
            <a:chExt cx="1544264" cy="26504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34054" y="8706514"/>
              <a:ext cx="1544264" cy="265044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332858" y="8269210"/>
            <a:ext cx="1687530" cy="1153939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642372" y="8086677"/>
            <a:ext cx="1637930" cy="152376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402953" y="8087230"/>
            <a:ext cx="3974043" cy="634920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397239" y="8535134"/>
            <a:ext cx="6041139" cy="13666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11497" y="4743064"/>
            <a:ext cx="2507585" cy="2507585"/>
            <a:chOff x="7211497" y="4743064"/>
            <a:chExt cx="2507585" cy="25075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1497" y="4743064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11497" y="1958403"/>
            <a:ext cx="2507585" cy="2507585"/>
            <a:chOff x="7211497" y="1958403"/>
            <a:chExt cx="2507585" cy="25075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1497" y="1958403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4715" y="594115"/>
            <a:ext cx="614663" cy="50474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5058" y="482860"/>
            <a:ext cx="674223" cy="62474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8050" y="1002583"/>
            <a:ext cx="3228135" cy="88823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01982" y="1958403"/>
            <a:ext cx="2507585" cy="2507585"/>
            <a:chOff x="1901982" y="1958403"/>
            <a:chExt cx="2507585" cy="25075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1982" y="1958403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38400" y="3079674"/>
            <a:ext cx="1544264" cy="265044"/>
            <a:chOff x="5038400" y="3079674"/>
            <a:chExt cx="1544264" cy="2650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8400" y="3079674"/>
              <a:ext cx="1544264" cy="2650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01982" y="4772896"/>
            <a:ext cx="2507585" cy="2507585"/>
            <a:chOff x="1901982" y="4772896"/>
            <a:chExt cx="2507585" cy="25075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1982" y="4772896"/>
              <a:ext cx="2507585" cy="25075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38400" y="5894167"/>
            <a:ext cx="1544264" cy="265044"/>
            <a:chOff x="5038400" y="5894167"/>
            <a:chExt cx="1544264" cy="2650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38400" y="5894167"/>
              <a:ext cx="1544264" cy="26504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37201" y="5456868"/>
            <a:ext cx="1628406" cy="116346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46715" y="5631468"/>
            <a:ext cx="1628406" cy="81109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337201" y="2769353"/>
            <a:ext cx="1538472" cy="81109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46715" y="2816972"/>
            <a:ext cx="1474291" cy="81109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388287" y="2461582"/>
            <a:ext cx="4856234" cy="54935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411144" y="2917810"/>
            <a:ext cx="5944854" cy="1366625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397811" y="5274887"/>
            <a:ext cx="4837186" cy="54935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401620" y="5722782"/>
            <a:ext cx="6096158" cy="13666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4715" y="594115"/>
            <a:ext cx="614673" cy="50474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058" y="482860"/>
            <a:ext cx="674223" cy="62474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69630" y="1196992"/>
            <a:ext cx="5682448" cy="4656973"/>
            <a:chOff x="10369630" y="1196992"/>
            <a:chExt cx="5682448" cy="465697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395104" y="1196992"/>
              <a:ext cx="4656973" cy="4656973"/>
              <a:chOff x="11395104" y="1196992"/>
              <a:chExt cx="4656973" cy="465697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395104" y="1196992"/>
                <a:ext cx="4656973" cy="46569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369630" y="1196992"/>
              <a:ext cx="4656973" cy="4656973"/>
              <a:chOff x="10369630" y="1196992"/>
              <a:chExt cx="4656973" cy="465697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369630" y="1196992"/>
                <a:ext cx="4656973" cy="4656973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84124" y="6241495"/>
            <a:ext cx="2684601" cy="67554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24242" y="7091413"/>
            <a:ext cx="4098453" cy="8866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82814" y="4063500"/>
            <a:ext cx="5165219" cy="21377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6635" y="3810488"/>
            <a:ext cx="4630833" cy="1370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12963" y="6093792"/>
            <a:ext cx="1658451" cy="6857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96878" y="6879820"/>
            <a:ext cx="2220739" cy="54637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91201" y="6093792"/>
            <a:ext cx="1667975" cy="6952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62468" y="6902908"/>
            <a:ext cx="2800872" cy="14192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88668" y="6093792"/>
            <a:ext cx="1677499" cy="69528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899241" y="6866470"/>
            <a:ext cx="2258530" cy="95294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445153" y="9540876"/>
            <a:ext cx="369873" cy="411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73" cy="411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36745" y="1436278"/>
            <a:ext cx="6503153" cy="10056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1978" y="2283893"/>
            <a:ext cx="6134663" cy="4539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7846" y="4047665"/>
            <a:ext cx="4607907" cy="4607907"/>
            <a:chOff x="867846" y="4047665"/>
            <a:chExt cx="4607907" cy="46079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7846" y="4047665"/>
              <a:ext cx="4607907" cy="46079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2120" y="4271939"/>
            <a:ext cx="4159359" cy="4159359"/>
            <a:chOff x="1092120" y="4271939"/>
            <a:chExt cx="4159359" cy="41593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2120" y="4271939"/>
              <a:ext cx="4159359" cy="41593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95611" y="5854763"/>
            <a:ext cx="2691710" cy="53967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12933" y="6704647"/>
            <a:ext cx="3353679" cy="95188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16643" y="6495252"/>
            <a:ext cx="3110313" cy="95238"/>
            <a:chOff x="1616643" y="6495252"/>
            <a:chExt cx="3110313" cy="952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16643" y="6495252"/>
              <a:ext cx="3110313" cy="952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02145" y="4492504"/>
            <a:ext cx="939309" cy="1300707"/>
            <a:chOff x="2702145" y="4492504"/>
            <a:chExt cx="939309" cy="130070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02145" y="4492504"/>
              <a:ext cx="939309" cy="13007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12665" y="2933766"/>
            <a:ext cx="11362954" cy="6391662"/>
            <a:chOff x="6112665" y="2933766"/>
            <a:chExt cx="11362954" cy="639166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12665" y="2933766"/>
              <a:ext cx="11362954" cy="639166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8305" y="593548"/>
            <a:ext cx="766115" cy="4571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73" cy="4116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8305" y="593548"/>
            <a:ext cx="766115" cy="45719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1" y="482860"/>
            <a:ext cx="645651" cy="62305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6745" y="1436278"/>
            <a:ext cx="6503153" cy="10056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978" y="2283893"/>
            <a:ext cx="6134663" cy="4539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7846" y="4047665"/>
            <a:ext cx="4607907" cy="4607907"/>
            <a:chOff x="867846" y="4047665"/>
            <a:chExt cx="4607907" cy="46079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7846" y="4047665"/>
              <a:ext cx="4607907" cy="46079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2120" y="4271939"/>
            <a:ext cx="4159359" cy="4159359"/>
            <a:chOff x="1092120" y="4271939"/>
            <a:chExt cx="4159359" cy="41593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2120" y="4271939"/>
              <a:ext cx="4159359" cy="415935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95611" y="5854763"/>
            <a:ext cx="2691710" cy="53967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12933" y="6704647"/>
            <a:ext cx="3353679" cy="95188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16643" y="6495252"/>
            <a:ext cx="3110313" cy="95238"/>
            <a:chOff x="1616643" y="6495252"/>
            <a:chExt cx="3110313" cy="9523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6643" y="6495252"/>
              <a:ext cx="3110313" cy="952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02145" y="4492504"/>
            <a:ext cx="939309" cy="1300707"/>
            <a:chOff x="2702145" y="4492504"/>
            <a:chExt cx="939309" cy="13007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02145" y="4492504"/>
              <a:ext cx="939309" cy="13007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112665" y="2933766"/>
            <a:ext cx="11362954" cy="6391662"/>
            <a:chOff x="6112665" y="2933766"/>
            <a:chExt cx="11362954" cy="639166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12665" y="2933766"/>
              <a:ext cx="11362954" cy="63916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602539" cy="5047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058" y="482860"/>
            <a:ext cx="645651" cy="6247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7097" y="1002583"/>
            <a:ext cx="3622936" cy="8914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7158791" y="-1529716"/>
            <a:ext cx="32603297" cy="148255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602539" cy="5047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058" y="482860"/>
            <a:ext cx="645651" cy="6247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7097" y="1002583"/>
            <a:ext cx="3622936" cy="8914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7158791" y="473410"/>
            <a:ext cx="32603297" cy="6813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602539" cy="5047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058" y="482860"/>
            <a:ext cx="645651" cy="6247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8431176" y="-777667"/>
            <a:ext cx="35267934" cy="128290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7097" y="1002583"/>
            <a:ext cx="4085126" cy="9009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602539" cy="5047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058" y="482860"/>
            <a:ext cx="645651" cy="6247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7097" y="1002583"/>
            <a:ext cx="4085126" cy="9009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8491110" y="-2021304"/>
            <a:ext cx="35267934" cy="15255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5144" y="9540858"/>
            <a:ext cx="369835" cy="40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715" y="594115"/>
            <a:ext cx="1833682" cy="5047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5058" y="482860"/>
            <a:ext cx="645651" cy="6247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7573" y="1002583"/>
            <a:ext cx="5363917" cy="8819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32934" y="2125428"/>
            <a:ext cx="6770501" cy="7193095"/>
            <a:chOff x="1532934" y="2125428"/>
            <a:chExt cx="6770501" cy="71930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2934" y="2125428"/>
              <a:ext cx="6770501" cy="71930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981352" y="2125428"/>
            <a:ext cx="6770501" cy="7193095"/>
            <a:chOff x="9981352" y="2125428"/>
            <a:chExt cx="6770501" cy="7193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81352" y="2125428"/>
              <a:ext cx="6770501" cy="71930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2023-02-17T17:00:13Z</dcterms:created>
  <dcterms:modified xsi:type="dcterms:W3CDTF">2023-02-17T17:00:13Z</dcterms:modified>
</cp:coreProperties>
</file>