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20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2C41-75E5-4F48-ABBE-75E63299A1A9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0EE5-221D-4598-A676-7C20CDCB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5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FAB8-1F83-4CC9-853C-F663D9FCAD5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9B365-1FDD-4FD2-AFAB-C8B50154D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75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1528-C3CB-4F8E-AFA5-FB84481847A2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6E4F-D2BC-4021-8609-E1DFC1ACC8D6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C3F4-EAB1-4D90-8D36-4C3D6AEDC7D4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D086-1C4A-454A-BF49-B4172748073A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2C8E-5377-4DC1-9979-AA4B8C5FF790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3A1E-562A-4F27-B46D-11B72AEDF67A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0F9-073B-44C8-9FD8-92C10640E95B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4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1405-B334-41B4-9589-725A3F1CE58E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4442-4D8A-43B8-AF9D-F0DBF79E8BC7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11F-146E-4625-840F-F6252DB2383E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8B4C-C574-4CCC-AB04-84B89B1E3AEB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24B-B630-418D-B298-50A727335FEF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임베디드 시스템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실험</a:t>
            </a:r>
            <a:endParaRPr lang="en-US" altLang="ko-KR" dirty="0"/>
          </a:p>
          <a:p>
            <a:r>
              <a:rPr lang="en-US" altLang="ko-KR" sz="2800" b="1" dirty="0"/>
              <a:t>TFT LCD </a:t>
            </a:r>
            <a:r>
              <a:rPr lang="ko-KR" altLang="en-US" sz="2800" b="1" dirty="0"/>
              <a:t>및 </a:t>
            </a:r>
            <a:r>
              <a:rPr lang="en-US" altLang="ko-KR" sz="2800" b="1" dirty="0"/>
              <a:t>ADC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6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67C50-873B-42BF-A2BB-07E0E58C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발표 준비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657F7-5315-4ED8-98F8-DFBA5A40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TFT LCD</a:t>
            </a:r>
            <a:r>
              <a:rPr lang="ko-KR" altLang="en-US" dirty="0"/>
              <a:t>에 관하여</a:t>
            </a:r>
            <a:endParaRPr lang="en-US" altLang="ko-KR" dirty="0"/>
          </a:p>
          <a:p>
            <a:pPr lvl="1"/>
            <a:r>
              <a:rPr lang="en-US" altLang="ko-KR" dirty="0"/>
              <a:t>TFT LCD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pPr lvl="1"/>
            <a:r>
              <a:rPr lang="en-US" altLang="ko-KR" dirty="0"/>
              <a:t>Timing Diagram</a:t>
            </a:r>
            <a:r>
              <a:rPr lang="ko-KR" altLang="en-US" dirty="0"/>
              <a:t>에 대한 이론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ADC/DAC</a:t>
            </a:r>
            <a:r>
              <a:rPr lang="ko-KR" altLang="en-US" dirty="0"/>
              <a:t>에 관하여</a:t>
            </a:r>
            <a:endParaRPr lang="en-US" altLang="ko-KR" dirty="0"/>
          </a:p>
          <a:p>
            <a:pPr lvl="1"/>
            <a:r>
              <a:rPr lang="en-US" altLang="ko-KR" dirty="0"/>
              <a:t>ADC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pPr lvl="1"/>
            <a:r>
              <a:rPr lang="en-US" altLang="ko-KR" dirty="0"/>
              <a:t>DAC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pPr lvl="1"/>
            <a:r>
              <a:rPr lang="en-US" altLang="ko-KR" dirty="0"/>
              <a:t>Analog -&gt; Digital </a:t>
            </a:r>
            <a:r>
              <a:rPr lang="ko-KR" altLang="en-US" dirty="0"/>
              <a:t>변환 단계 </a:t>
            </a:r>
            <a:r>
              <a:rPr lang="en-US" altLang="ko-KR" dirty="0"/>
              <a:t>(Sampling,</a:t>
            </a:r>
            <a:r>
              <a:rPr lang="ko-KR" altLang="en-US" dirty="0"/>
              <a:t> </a:t>
            </a:r>
            <a:r>
              <a:rPr lang="en-US" altLang="ko-KR" dirty="0"/>
              <a:t>Quantization,</a:t>
            </a:r>
            <a:r>
              <a:rPr lang="ko-KR" altLang="en-US" dirty="0"/>
              <a:t> </a:t>
            </a:r>
            <a:r>
              <a:rPr lang="en-US" altLang="ko-KR" dirty="0"/>
              <a:t>Coding)</a:t>
            </a:r>
          </a:p>
          <a:p>
            <a:r>
              <a:rPr lang="ko-KR" altLang="en-US" dirty="0"/>
              <a:t>조도센서 구성방법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C6F56-060E-459A-AF83-BA21DBC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5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임베디드 시스템 설계 및 실험</vt:lpstr>
      <vt:lpstr>실험 발표 준비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하드웨어 설계 및 실험</dc:title>
  <dc:creator>김기환</dc:creator>
  <cp:lastModifiedBy>LeeHeejun</cp:lastModifiedBy>
  <cp:revision>55</cp:revision>
  <dcterms:created xsi:type="dcterms:W3CDTF">2018-10-05T03:20:22Z</dcterms:created>
  <dcterms:modified xsi:type="dcterms:W3CDTF">2020-10-16T13:28:14Z</dcterms:modified>
</cp:coreProperties>
</file>