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79" r:id="rId3"/>
    <p:sldId id="281" r:id="rId4"/>
    <p:sldId id="284" r:id="rId5"/>
    <p:sldId id="285" r:id="rId6"/>
    <p:sldId id="283" r:id="rId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oobin" initials="Bi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B41"/>
    <a:srgbClr val="4D6949"/>
    <a:srgbClr val="654D4D"/>
    <a:srgbClr val="6C7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E2741A-74E7-4D1F-9250-D13C01D2D148}" v="3081" dt="2018-05-22T14:34:44.0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75" autoAdjust="0"/>
  </p:normalViewPr>
  <p:slideViewPr>
    <p:cSldViewPr>
      <p:cViewPr varScale="1">
        <p:scale>
          <a:sx n="137" d="100"/>
          <a:sy n="137" d="100"/>
        </p:scale>
        <p:origin x="502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4" d="100"/>
          <a:sy n="114" d="100"/>
        </p:scale>
        <p:origin x="7842" y="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기환" userId="cfa6c3bb0769f368" providerId="LiveId" clId="{68E2741A-74E7-4D1F-9250-D13C01D2D148}"/>
    <pc:docChg chg="undo custSel modSld">
      <pc:chgData name="김 기환" userId="cfa6c3bb0769f368" providerId="LiveId" clId="{68E2741A-74E7-4D1F-9250-D13C01D2D148}" dt="2018-05-22T14:34:44.096" v="2848" actId="1076"/>
      <pc:docMkLst>
        <pc:docMk/>
      </pc:docMkLst>
      <pc:sldChg chg="modNotesTx">
        <pc:chgData name="김 기환" userId="cfa6c3bb0769f368" providerId="LiveId" clId="{68E2741A-74E7-4D1F-9250-D13C01D2D148}" dt="2018-05-22T14:07:49.903" v="0" actId="6549"/>
        <pc:sldMkLst>
          <pc:docMk/>
          <pc:sldMk cId="1527234914" sldId="262"/>
        </pc:sldMkLst>
      </pc:sldChg>
      <pc:sldChg chg="modNotesTx">
        <pc:chgData name="김 기환" userId="cfa6c3bb0769f368" providerId="LiveId" clId="{68E2741A-74E7-4D1F-9250-D13C01D2D148}" dt="2018-05-22T14:16:17.782" v="1232" actId="20577"/>
        <pc:sldMkLst>
          <pc:docMk/>
          <pc:sldMk cId="2208681292" sldId="263"/>
        </pc:sldMkLst>
      </pc:sldChg>
      <pc:sldChg chg="modSp modNotesTx">
        <pc:chgData name="김 기환" userId="cfa6c3bb0769f368" providerId="LiveId" clId="{68E2741A-74E7-4D1F-9250-D13C01D2D148}" dt="2018-05-22T14:25:07.951" v="2479" actId="20577"/>
        <pc:sldMkLst>
          <pc:docMk/>
          <pc:sldMk cId="595399475" sldId="265"/>
        </pc:sldMkLst>
        <pc:spChg chg="mod">
          <ac:chgData name="김 기환" userId="cfa6c3bb0769f368" providerId="LiveId" clId="{68E2741A-74E7-4D1F-9250-D13C01D2D148}" dt="2018-05-22T14:23:40.779" v="2403" actId="20577"/>
          <ac:spMkLst>
            <pc:docMk/>
            <pc:sldMk cId="595399475" sldId="265"/>
            <ac:spMk id="7" creationId="{D4BE3B00-704C-49AE-AEA7-7094F6D51ABA}"/>
          </ac:spMkLst>
        </pc:spChg>
      </pc:sldChg>
      <pc:sldChg chg="modNotesTx">
        <pc:chgData name="김 기환" userId="cfa6c3bb0769f368" providerId="LiveId" clId="{68E2741A-74E7-4D1F-9250-D13C01D2D148}" dt="2018-05-22T14:26:19.697" v="2589" actId="20577"/>
        <pc:sldMkLst>
          <pc:docMk/>
          <pc:sldMk cId="1408429015" sldId="266"/>
        </pc:sldMkLst>
      </pc:sldChg>
      <pc:sldChg chg="modNotesTx">
        <pc:chgData name="김 기환" userId="cfa6c3bb0769f368" providerId="LiveId" clId="{68E2741A-74E7-4D1F-9250-D13C01D2D148}" dt="2018-05-22T14:28:24.291" v="2842" actId="20577"/>
        <pc:sldMkLst>
          <pc:docMk/>
          <pc:sldMk cId="579766815" sldId="267"/>
        </pc:sldMkLst>
      </pc:sldChg>
      <pc:sldChg chg="addSp modSp">
        <pc:chgData name="김 기환" userId="cfa6c3bb0769f368" providerId="LiveId" clId="{68E2741A-74E7-4D1F-9250-D13C01D2D148}" dt="2018-05-22T14:34:44.096" v="2848" actId="1076"/>
        <pc:sldMkLst>
          <pc:docMk/>
          <pc:sldMk cId="3644632040" sldId="269"/>
        </pc:sldMkLst>
        <pc:spChg chg="add mod">
          <ac:chgData name="김 기환" userId="cfa6c3bb0769f368" providerId="LiveId" clId="{68E2741A-74E7-4D1F-9250-D13C01D2D148}" dt="2018-05-22T14:34:44.096" v="2848" actId="1076"/>
          <ac:spMkLst>
            <pc:docMk/>
            <pc:sldMk cId="3644632040" sldId="269"/>
            <ac:spMk id="26" creationId="{A63CC9AB-76C2-43D5-8056-41D8105A2E9A}"/>
          </ac:spMkLst>
        </pc:spChg>
        <pc:cxnChg chg="add mod">
          <ac:chgData name="김 기환" userId="cfa6c3bb0769f368" providerId="LiveId" clId="{68E2741A-74E7-4D1F-9250-D13C01D2D148}" dt="2018-05-22T14:34:39.203" v="2846" actId="1582"/>
          <ac:cxnSpMkLst>
            <pc:docMk/>
            <pc:sldMk cId="3644632040" sldId="269"/>
            <ac:cxnSpMk id="6" creationId="{CD3D03E8-B499-447E-9E3C-5EB13A779F2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37C39-CD54-4508-B6FC-BB66DEF7D0C6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BA07C-8AAB-4483-824C-C5B8AAAEC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33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2B701-26E6-407A-B4C4-B57FDCB4C350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0435A-6D06-477E-8EB0-6DC33267C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5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26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10000"/>
          </a:blip>
          <a:srcRect l="353" r="11504"/>
          <a:stretch>
            <a:fillRect/>
          </a:stretch>
        </p:blipFill>
        <p:spPr bwMode="auto">
          <a:xfrm>
            <a:off x="-23083" y="0"/>
            <a:ext cx="91074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 userDrawn="1"/>
        </p:nvPicPr>
        <p:blipFill>
          <a:blip r:embed="rId3" cstate="print">
            <a:lum bright="30000"/>
          </a:blip>
          <a:srcRect/>
          <a:stretch>
            <a:fillRect/>
          </a:stretch>
        </p:blipFill>
        <p:spPr bwMode="auto">
          <a:xfrm rot="5400000">
            <a:off x="4357687" y="2071688"/>
            <a:ext cx="428625" cy="914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pnucas.org/xe/files/attach/images/688/6debb41a26afda89c09c3af5318a977a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4276" y="908720"/>
            <a:ext cx="2365974" cy="720080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54000"/>
              </a:prstClr>
            </a:outerShdw>
          </a:effectLst>
        </p:spPr>
      </p:pic>
      <p:sp>
        <p:nvSpPr>
          <p:cNvPr id="2" name="TextBox 1"/>
          <p:cNvSpPr txBox="1"/>
          <p:nvPr userDrawn="1"/>
        </p:nvSpPr>
        <p:spPr>
          <a:xfrm>
            <a:off x="971600" y="59680"/>
            <a:ext cx="115833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300000" rev="0"/>
              </a:camera>
              <a:lightRig rig="threePt" dir="t"/>
            </a:scene3d>
            <a:sp3d extrusionH="127000">
              <a:extrusionClr>
                <a:schemeClr val="bg1"/>
              </a:extrusionClr>
            </a:sp3d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Pusan</a:t>
            </a:r>
            <a:b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</a:br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National</a:t>
            </a:r>
          </a:p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University</a:t>
            </a:r>
            <a:endParaRPr lang="ko-KR" altLang="en-US" sz="1600" b="1" dirty="0">
              <a:solidFill>
                <a:schemeClr val="bg1"/>
              </a:solidFill>
              <a:effectLst>
                <a:outerShdw blurRad="50800" dist="50800" dir="2700000" sx="103000" sy="103000" algn="tl" rotWithShape="0">
                  <a:prstClr val="black">
                    <a:alpha val="41000"/>
                  </a:prstClr>
                </a:outerShdw>
              </a:effectLst>
            </a:endParaRPr>
          </a:p>
        </p:txBody>
      </p:sp>
      <p:pic>
        <p:nvPicPr>
          <p:cNvPr id="1026" name="Picture 2" descr="C:\Users\Benjamin\Pictures\부산대 로고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54" y="105410"/>
            <a:ext cx="732873" cy="73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9"/>
          <p:cNvSpPr>
            <a:spLocks noGrp="1"/>
          </p:cNvSpPr>
          <p:nvPr>
            <p:ph type="title" hasCustomPrompt="1"/>
          </p:nvPr>
        </p:nvSpPr>
        <p:spPr>
          <a:xfrm>
            <a:off x="4571999" y="908720"/>
            <a:ext cx="4133055" cy="1069498"/>
          </a:xfrm>
        </p:spPr>
        <p:txBody>
          <a:bodyPr>
            <a:normAutofit/>
          </a:bodyPr>
          <a:lstStyle>
            <a:lvl1pPr algn="r">
              <a:defRPr sz="2400"/>
            </a:lvl1pPr>
          </a:lstStyle>
          <a:p>
            <a:r>
              <a:rPr lang="ko-KR" altLang="en-US" dirty="0"/>
              <a:t>제목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851920" y="1968598"/>
            <a:ext cx="5400600" cy="0"/>
          </a:xfrm>
          <a:prstGeom prst="line">
            <a:avLst/>
          </a:prstGeom>
          <a:ln w="25400"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6227763" y="2133600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20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6228184" y="2348880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부서</a:t>
            </a:r>
          </a:p>
        </p:txBody>
      </p:sp>
      <p:sp>
        <p:nvSpPr>
          <p:cNvPr id="21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6228184" y="2565648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직장</a:t>
            </a:r>
          </a:p>
        </p:txBody>
      </p:sp>
      <p:sp>
        <p:nvSpPr>
          <p:cNvPr id="22" name="텍스트 개체 틀 16"/>
          <p:cNvSpPr>
            <a:spLocks noGrp="1"/>
          </p:cNvSpPr>
          <p:nvPr>
            <p:ph type="body" sz="quarter" idx="16" hasCustomPrompt="1"/>
          </p:nvPr>
        </p:nvSpPr>
        <p:spPr>
          <a:xfrm>
            <a:off x="6228184" y="2781672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기타</a:t>
            </a:r>
          </a:p>
        </p:txBody>
      </p:sp>
      <p:sp>
        <p:nvSpPr>
          <p:cNvPr id="26" name="날짜 개체 틀 10"/>
          <p:cNvSpPr txBox="1">
            <a:spLocks/>
          </p:cNvSpPr>
          <p:nvPr userDrawn="1"/>
        </p:nvSpPr>
        <p:spPr>
          <a:xfrm>
            <a:off x="0" y="26369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E5233F-8CAE-4664-BE4D-2A37A073A3BB}" type="datetime4">
              <a:rPr lang="en-US" altLang="ko-KR" sz="1400" b="1" smtClean="0">
                <a:solidFill>
                  <a:schemeClr val="bg1"/>
                </a:solidFill>
              </a:rPr>
              <a:pPr algn="r"/>
              <a:t>October 30, 2020</a:t>
            </a:fld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텍스트 개체 틀 16"/>
          <p:cNvSpPr>
            <a:spLocks noGrp="1"/>
          </p:cNvSpPr>
          <p:nvPr>
            <p:ph type="body" sz="quarter" idx="17" hasCustomPrompt="1"/>
          </p:nvPr>
        </p:nvSpPr>
        <p:spPr>
          <a:xfrm>
            <a:off x="144363" y="3140968"/>
            <a:ext cx="1979365" cy="395672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ko-KR" altLang="en-US" sz="14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/>
              <a:t>직장</a:t>
            </a:r>
          </a:p>
        </p:txBody>
      </p:sp>
      <p:sp>
        <p:nvSpPr>
          <p:cNvPr id="28" name="텍스트 개체 틀 16"/>
          <p:cNvSpPr>
            <a:spLocks noGrp="1"/>
          </p:cNvSpPr>
          <p:nvPr>
            <p:ph type="body" sz="quarter" idx="18" hasCustomPrompt="1"/>
          </p:nvPr>
        </p:nvSpPr>
        <p:spPr>
          <a:xfrm>
            <a:off x="150178" y="3717032"/>
            <a:ext cx="1979365" cy="395672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ko-KR" altLang="en-US" sz="14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 err="1"/>
              <a:t>홈피</a:t>
            </a:r>
            <a:endParaRPr lang="ko-KR" altLang="en-US" dirty="0"/>
          </a:p>
        </p:txBody>
      </p:sp>
      <p:sp>
        <p:nvSpPr>
          <p:cNvPr id="29" name="텍스트 개체 틀 16"/>
          <p:cNvSpPr>
            <a:spLocks noGrp="1"/>
          </p:cNvSpPr>
          <p:nvPr>
            <p:ph type="body" sz="quarter" idx="19" hasCustomPrompt="1"/>
          </p:nvPr>
        </p:nvSpPr>
        <p:spPr>
          <a:xfrm>
            <a:off x="134547" y="4293096"/>
            <a:ext cx="1979365" cy="3956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ko-KR" altLang="en-US" sz="12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메일</a:t>
            </a:r>
          </a:p>
        </p:txBody>
      </p:sp>
      <p:sp>
        <p:nvSpPr>
          <p:cNvPr id="30" name="텍스트 개체 틀 16"/>
          <p:cNvSpPr>
            <a:spLocks noGrp="1"/>
          </p:cNvSpPr>
          <p:nvPr>
            <p:ph type="body" sz="quarter" idx="20" hasCustomPrompt="1"/>
          </p:nvPr>
        </p:nvSpPr>
        <p:spPr>
          <a:xfrm>
            <a:off x="6228184" y="5144316"/>
            <a:ext cx="2447925" cy="360040"/>
          </a:xfrm>
        </p:spPr>
        <p:txBody>
          <a:bodyPr>
            <a:normAutofit/>
          </a:bodyPr>
          <a:lstStyle>
            <a:lvl1pPr marL="0" indent="0" algn="r">
              <a:buNone/>
              <a:defRPr sz="1000" b="1"/>
            </a:lvl1pPr>
          </a:lstStyle>
          <a:p>
            <a:pPr lvl="0"/>
            <a:r>
              <a:rPr lang="ko-KR" altLang="en-US" dirty="0"/>
              <a:t>발표 세션 및 과목</a:t>
            </a: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4710154" y="5504356"/>
            <a:ext cx="4542366" cy="0"/>
          </a:xfrm>
          <a:prstGeom prst="line">
            <a:avLst/>
          </a:prstGeom>
          <a:ln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 userDrawn="1"/>
        </p:nvCxnSpPr>
        <p:spPr>
          <a:xfrm>
            <a:off x="4710154" y="6150298"/>
            <a:ext cx="4542366" cy="0"/>
          </a:xfrm>
          <a:prstGeom prst="line">
            <a:avLst/>
          </a:prstGeom>
          <a:ln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개체 틀 16"/>
          <p:cNvSpPr>
            <a:spLocks noGrp="1"/>
          </p:cNvSpPr>
          <p:nvPr>
            <p:ph type="body" sz="quarter" idx="21" hasCustomPrompt="1"/>
          </p:nvPr>
        </p:nvSpPr>
        <p:spPr>
          <a:xfrm>
            <a:off x="6228184" y="5805264"/>
            <a:ext cx="2447925" cy="360040"/>
          </a:xfrm>
        </p:spPr>
        <p:txBody>
          <a:bodyPr>
            <a:normAutofit/>
          </a:bodyPr>
          <a:lstStyle>
            <a:lvl1pPr marL="0" indent="0" algn="r">
              <a:buNone/>
              <a:defRPr sz="1000" b="1"/>
            </a:lvl1pPr>
          </a:lstStyle>
          <a:p>
            <a:pPr lvl="0"/>
            <a:r>
              <a:rPr lang="ko-KR" altLang="en-US" dirty="0"/>
              <a:t>발표 명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ED2B-C213-4060-8FC2-8CC1C6AD9DB8}" type="datetime4">
              <a:rPr lang="en-US" altLang="ko-KR" smtClean="0"/>
              <a:t>October 30, 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3567-0DE6-4B80-9913-3464083148C3}" type="datetime4">
              <a:rPr lang="en-US" altLang="ko-KR" smtClean="0"/>
              <a:t>October 30, 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81500"/>
            <a:ext cx="91440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직선 연결선 12"/>
          <p:cNvCxnSpPr/>
          <p:nvPr userDrawn="1"/>
        </p:nvCxnSpPr>
        <p:spPr>
          <a:xfrm>
            <a:off x="755576" y="4028509"/>
            <a:ext cx="0" cy="36004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755576" y="4405852"/>
            <a:ext cx="0" cy="679332"/>
          </a:xfrm>
          <a:prstGeom prst="line">
            <a:avLst/>
          </a:prstGeom>
          <a:ln w="34925">
            <a:solidFill>
              <a:schemeClr val="bg1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3851920" y="1968598"/>
            <a:ext cx="5400600" cy="0"/>
          </a:xfrm>
          <a:prstGeom prst="line">
            <a:avLst/>
          </a:prstGeom>
          <a:ln w="25400"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4709437" y="2786444"/>
            <a:ext cx="4542366" cy="0"/>
          </a:xfrm>
          <a:prstGeom prst="line">
            <a:avLst/>
          </a:prstGeom>
          <a:ln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78904" y="4476750"/>
            <a:ext cx="3405064" cy="536426"/>
          </a:xfrm>
        </p:spPr>
        <p:txBody>
          <a:bodyPr>
            <a:normAutofit/>
          </a:bodyPr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9" name="텍스트 개체 틀 16"/>
          <p:cNvSpPr>
            <a:spLocks noGrp="1"/>
          </p:cNvSpPr>
          <p:nvPr>
            <p:ph type="body" sz="quarter" idx="20" hasCustomPrompt="1"/>
          </p:nvPr>
        </p:nvSpPr>
        <p:spPr>
          <a:xfrm>
            <a:off x="899592" y="5439730"/>
            <a:ext cx="2447925" cy="360040"/>
          </a:xfrm>
        </p:spPr>
        <p:txBody>
          <a:bodyPr>
            <a:normAutofit/>
          </a:bodyPr>
          <a:lstStyle>
            <a:lvl1pPr marL="0" indent="0" algn="l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발표 세션 및 과목</a:t>
            </a:r>
          </a:p>
        </p:txBody>
      </p:sp>
      <p:sp>
        <p:nvSpPr>
          <p:cNvPr id="10" name="텍스트 개체 틀 16"/>
          <p:cNvSpPr>
            <a:spLocks noGrp="1"/>
          </p:cNvSpPr>
          <p:nvPr>
            <p:ph type="body" sz="quarter" idx="21" hasCustomPrompt="1"/>
          </p:nvPr>
        </p:nvSpPr>
        <p:spPr>
          <a:xfrm>
            <a:off x="899592" y="6100678"/>
            <a:ext cx="2447925" cy="360040"/>
          </a:xfrm>
        </p:spPr>
        <p:txBody>
          <a:bodyPr>
            <a:normAutofit/>
          </a:bodyPr>
          <a:lstStyle>
            <a:lvl1pPr marL="0" indent="0" algn="l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발표 명</a:t>
            </a:r>
          </a:p>
        </p:txBody>
      </p:sp>
      <p:sp>
        <p:nvSpPr>
          <p:cNvPr id="11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4355976" y="1340768"/>
            <a:ext cx="4437923" cy="545880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</p:txBody>
      </p:sp>
      <p:sp>
        <p:nvSpPr>
          <p:cNvPr id="12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932040" y="2426404"/>
            <a:ext cx="3855310" cy="36004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2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sp>
        <p:nvSpPr>
          <p:cNvPr id="14" name="텍스트 개체 틀 16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0" y="2780928"/>
            <a:ext cx="3855310" cy="36004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2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2 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4464D7-F986-4C33-8C35-58C47910AC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757" y="5877272"/>
            <a:ext cx="2018243" cy="10447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pnucas.org/xe/files/attach/images/688/6debb41a26afda89c09c3af5318a977a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602571" y="-792088"/>
            <a:ext cx="2602571" cy="792088"/>
          </a:xfrm>
          <a:prstGeom prst="rect">
            <a:avLst/>
          </a:prstGeom>
          <a:noFill/>
        </p:spPr>
      </p:pic>
      <p:cxnSp>
        <p:nvCxnSpPr>
          <p:cNvPr id="11" name="직선 연결선 10"/>
          <p:cNvCxnSpPr/>
          <p:nvPr userDrawn="1"/>
        </p:nvCxnSpPr>
        <p:spPr>
          <a:xfrm>
            <a:off x="1619672" y="1700808"/>
            <a:ext cx="1368152" cy="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971600" y="119675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2112" y="0"/>
            <a:ext cx="62484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직선 연결선 22"/>
          <p:cNvCxnSpPr/>
          <p:nvPr userDrawn="1"/>
        </p:nvCxnSpPr>
        <p:spPr>
          <a:xfrm>
            <a:off x="2934866" y="1700808"/>
            <a:ext cx="273630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132138" y="1844674"/>
            <a:ext cx="5472310" cy="4536653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  <a:p>
            <a:pPr lvl="1"/>
            <a:r>
              <a:rPr lang="ko-KR" altLang="en-US" dirty="0"/>
              <a:t>섹션 제목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8D39A3-9C7D-4DC7-989E-475FF73BE23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4308" y="-171400"/>
            <a:ext cx="2376264" cy="12306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 userDrawn="1"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 rot="5400000">
            <a:off x="4357687" y="2071689"/>
            <a:ext cx="428625" cy="914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그룹 26"/>
          <p:cNvGrpSpPr/>
          <p:nvPr userDrawn="1"/>
        </p:nvGrpSpPr>
        <p:grpSpPr>
          <a:xfrm>
            <a:off x="0" y="0"/>
            <a:ext cx="9144001" cy="790575"/>
            <a:chOff x="0" y="0"/>
            <a:chExt cx="9144001" cy="790575"/>
          </a:xfrm>
        </p:grpSpPr>
        <p:pic>
          <p:nvPicPr>
            <p:cNvPr id="4098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0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1691680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3347864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4072111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4644009" y="0"/>
              <a:ext cx="2771800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6228185" y="0"/>
              <a:ext cx="2915816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134077" y="74808"/>
            <a:ext cx="3213787" cy="545880"/>
          </a:xfrm>
        </p:spPr>
        <p:txBody>
          <a:bodyPr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</p:txBody>
      </p:sp>
      <p:sp>
        <p:nvSpPr>
          <p:cNvPr id="21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3414108" y="68318"/>
            <a:ext cx="4470260" cy="545880"/>
          </a:xfrm>
        </p:spPr>
        <p:txBody>
          <a:bodyPr>
            <a:noAutofit/>
          </a:bodyPr>
          <a:lstStyle>
            <a:lvl1pPr marL="342900" indent="-342900" algn="l">
              <a:buFontTx/>
              <a:buChar char="-"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sp>
        <p:nvSpPr>
          <p:cNvPr id="22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980728"/>
            <a:ext cx="5976664" cy="432048"/>
          </a:xfrm>
        </p:spPr>
        <p:txBody>
          <a:bodyPr>
            <a:no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ko-KR" altLang="en-US" dirty="0"/>
              <a:t>페이지 제목</a:t>
            </a:r>
          </a:p>
        </p:txBody>
      </p:sp>
      <p:sp>
        <p:nvSpPr>
          <p:cNvPr id="23" name="텍스트 개체 틀 16"/>
          <p:cNvSpPr>
            <a:spLocks noGrp="1"/>
          </p:cNvSpPr>
          <p:nvPr>
            <p:ph type="body" sz="quarter" idx="16" hasCustomPrompt="1"/>
          </p:nvPr>
        </p:nvSpPr>
        <p:spPr>
          <a:xfrm>
            <a:off x="967780" y="1484784"/>
            <a:ext cx="6124500" cy="215280"/>
          </a:xfrm>
        </p:spPr>
        <p:txBody>
          <a:bodyPr>
            <a:normAutofit/>
          </a:bodyPr>
          <a:lstStyle>
            <a:lvl1pPr marL="171450" indent="-171450" algn="l">
              <a:buFont typeface="Wingdings" panose="05000000000000000000" pitchFamily="2" charset="2"/>
              <a:buChar char="ü"/>
              <a:defRPr sz="1050"/>
            </a:lvl1pPr>
          </a:lstStyle>
          <a:p>
            <a:pPr lvl="0"/>
            <a:r>
              <a:rPr lang="ko-KR" altLang="en-US" dirty="0"/>
              <a:t>페이지 부제목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395288" y="2060575"/>
            <a:ext cx="8424862" cy="4105275"/>
          </a:xfrm>
        </p:spPr>
        <p:txBody>
          <a:bodyPr/>
          <a:lstStyle>
            <a:lvl1pPr>
              <a:defRPr sz="1600" b="1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20"/>
          </p:nvPr>
        </p:nvSpPr>
        <p:spPr>
          <a:xfrm>
            <a:off x="6686872" y="6448251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AFD822-D1C5-4B7F-B183-48E0BA9DC9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701" y="64156"/>
            <a:ext cx="1054516" cy="54588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F21E-3ABA-4601-9597-29AC5D70D467}" type="datetime4">
              <a:rPr lang="en-US" altLang="ko-KR" smtClean="0"/>
              <a:t>October 30, 2020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3E9E-F455-4295-82EF-4C4ED31DBC04}" type="datetime4">
              <a:rPr lang="en-US" altLang="ko-KR" smtClean="0"/>
              <a:t>October 30, 2020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8F1E-B2F4-4210-B0C2-9E3DF513FAED}" type="datetime4">
              <a:rPr lang="en-US" altLang="ko-KR" smtClean="0"/>
              <a:t>October 30, 2020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13F4-26D2-464A-AC16-6E63B75D4434}" type="datetime4">
              <a:rPr lang="en-US" altLang="ko-KR" smtClean="0"/>
              <a:t>October 30, 2020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0F36-AA7B-4C31-B4DF-F271F8161226}" type="datetime4">
              <a:rPr lang="en-US" altLang="ko-KR" smtClean="0"/>
              <a:t>October 30, 2020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AE407-4248-43AD-A914-E7E174B98A1E}" type="datetime4">
              <a:rPr lang="en-US" altLang="ko-KR" smtClean="0"/>
              <a:t>October 30, 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4E3D1-646E-4D40-B835-8CD1E944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04" y="4476750"/>
            <a:ext cx="5349280" cy="1323020"/>
          </a:xfrm>
        </p:spPr>
        <p:txBody>
          <a:bodyPr anchor="t">
            <a:normAutofit/>
          </a:bodyPr>
          <a:lstStyle/>
          <a:p>
            <a:r>
              <a:rPr lang="ko-KR" altLang="en-US" dirty="0" err="1"/>
              <a:t>임베디드시스템설계및실험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BB3BBD-EDE3-4AFB-8C7E-A281AF15F4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11760" y="1058230"/>
            <a:ext cx="6382139" cy="828418"/>
          </a:xfrm>
        </p:spPr>
        <p:txBody>
          <a:bodyPr anchor="ctr"/>
          <a:lstStyle/>
          <a:p>
            <a:r>
              <a:rPr lang="en-US" altLang="ko-KR" dirty="0"/>
              <a:t>DMA (Direct Memory Access)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300FC5-FD36-435F-AA65-DC4E8B6B02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86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513240A-B418-4486-ACF5-324CB4288B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491275"/>
            <a:ext cx="8424862" cy="4674576"/>
          </a:xfrm>
        </p:spPr>
        <p:txBody>
          <a:bodyPr/>
          <a:lstStyle/>
          <a:p>
            <a:r>
              <a:rPr lang="en-US" altLang="ko-KR" dirty="0"/>
              <a:t>to provide high-speed data transfer between peripherals and memory</a:t>
            </a:r>
          </a:p>
          <a:p>
            <a:r>
              <a:rPr lang="en-US" altLang="ko-KR" dirty="0"/>
              <a:t>data can be quickly moved by DMA without any CPU actions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987369-44F7-4138-BED9-2FDE754F0E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7750291" cy="545880"/>
          </a:xfrm>
        </p:spPr>
        <p:txBody>
          <a:bodyPr anchor="ctr"/>
          <a:lstStyle/>
          <a:p>
            <a:r>
              <a:rPr lang="en-US" altLang="ko-KR" dirty="0"/>
              <a:t>Direct Memory Access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A8952F-A91F-4E53-90B6-BCAB2E2FF8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DMA introduction</a:t>
            </a:r>
            <a:endParaRPr lang="ko-KR" altLang="en-US" dirty="0"/>
          </a:p>
        </p:txBody>
      </p:sp>
      <p:pic>
        <p:nvPicPr>
          <p:cNvPr id="1026" name="Picture 2" descr="https://upload.wikimedia.org/wikipedia/commons/thumb/d/df/AMD_DirectGMA.svg/720px-AMD_DirectGMA.svg.png">
            <a:extLst>
              <a:ext uri="{FF2B5EF4-FFF2-40B4-BE49-F238E27FC236}">
                <a16:creationId xmlns:a16="http://schemas.microsoft.com/office/drawing/2014/main" id="{1EA7CC0C-3A67-4AAD-8BCA-85D34F9AC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52936"/>
            <a:ext cx="5688632" cy="319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66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513240A-B418-4486-ACF5-324CB4288B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491275"/>
            <a:ext cx="8424862" cy="4674576"/>
          </a:xfrm>
        </p:spPr>
        <p:txBody>
          <a:bodyPr/>
          <a:lstStyle/>
          <a:p>
            <a:r>
              <a:rPr lang="en-US" altLang="ko-KR" dirty="0"/>
              <a:t>12 independently configurable channels</a:t>
            </a:r>
          </a:p>
          <a:p>
            <a:pPr lvl="1"/>
            <a:r>
              <a:rPr lang="en-US" altLang="ko-KR" dirty="0"/>
              <a:t>each of the 12 channels is connected to dedicated hardware DMA requests</a:t>
            </a:r>
          </a:p>
          <a:p>
            <a:pPr lvl="1"/>
            <a:r>
              <a:rPr lang="en-US" altLang="ko-KR" dirty="0"/>
              <a:t>priorities between requests from channels of one DMA are software programmable</a:t>
            </a:r>
          </a:p>
          <a:p>
            <a:r>
              <a:rPr lang="en-US" altLang="ko-KR" dirty="0"/>
              <a:t>independent source and destination transfer size (byte, half word, word)</a:t>
            </a:r>
          </a:p>
          <a:p>
            <a:r>
              <a:rPr lang="en-US" altLang="ko-KR" dirty="0"/>
              <a:t>support for circular buffer management</a:t>
            </a:r>
          </a:p>
          <a:p>
            <a:r>
              <a:rPr lang="en-US" altLang="ko-KR" dirty="0"/>
              <a:t>3 event flags</a:t>
            </a:r>
          </a:p>
          <a:p>
            <a:pPr lvl="1"/>
            <a:r>
              <a:rPr lang="en-US" altLang="ko-KR" dirty="0"/>
              <a:t>DMA Half Transfer, DMA Transfer Complete and DMA Transfer Error</a:t>
            </a:r>
          </a:p>
          <a:p>
            <a:r>
              <a:rPr lang="en-US" altLang="ko-KR" dirty="0"/>
              <a:t>memory-to-memory transfer</a:t>
            </a:r>
          </a:p>
          <a:p>
            <a:r>
              <a:rPr lang="en-US" altLang="ko-KR" dirty="0"/>
              <a:t>peripheral-to-memory, memory-to-peripheral and peripheral-to-peripheral</a:t>
            </a:r>
          </a:p>
          <a:p>
            <a:r>
              <a:rPr lang="en-US" altLang="ko-KR" dirty="0"/>
              <a:t>programmable number of data to be transferred: up to 65536</a:t>
            </a:r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987369-44F7-4138-BED9-2FDE754F0E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7750291" cy="545880"/>
          </a:xfrm>
        </p:spPr>
        <p:txBody>
          <a:bodyPr anchor="ctr"/>
          <a:lstStyle/>
          <a:p>
            <a:r>
              <a:rPr lang="en-US" altLang="ko-KR" dirty="0"/>
              <a:t>Direct Memory Access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A8952F-A91F-4E53-90B6-BCAB2E2FF8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DMA main features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4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513240A-B418-4486-ACF5-324CB4288B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491275"/>
            <a:ext cx="8424862" cy="4674576"/>
          </a:xfrm>
        </p:spPr>
        <p:txBody>
          <a:bodyPr/>
          <a:lstStyle/>
          <a:p>
            <a:r>
              <a:rPr lang="en-US" altLang="ko-KR" dirty="0"/>
              <a:t>DMA1 controller</a:t>
            </a:r>
          </a:p>
          <a:p>
            <a:pPr lvl="1"/>
            <a:r>
              <a:rPr lang="en-US" altLang="ko-KR" dirty="0"/>
              <a:t>the 7 requests from the peripherals (</a:t>
            </a:r>
            <a:r>
              <a:rPr lang="en-US" altLang="ko-KR" dirty="0" err="1"/>
              <a:t>TIMx</a:t>
            </a:r>
            <a:r>
              <a:rPr lang="en-US" altLang="ko-KR" dirty="0"/>
              <a:t>[1,2,3,4], ADC1, SPI1, SPI1/I2S2, I2Cx[1,2,] and </a:t>
            </a:r>
            <a:r>
              <a:rPr lang="en-US" altLang="ko-KR" dirty="0" err="1"/>
              <a:t>USARTx</a:t>
            </a:r>
            <a:r>
              <a:rPr lang="en-US" altLang="ko-KR" dirty="0"/>
              <a:t>[1,2,3]) are simply logically </a:t>
            </a:r>
            <a:r>
              <a:rPr lang="en-US" altLang="ko-KR" dirty="0" err="1"/>
              <a:t>ORed</a:t>
            </a:r>
            <a:r>
              <a:rPr lang="en-US" altLang="ko-KR" dirty="0"/>
              <a:t> before entering the DMA1</a:t>
            </a:r>
          </a:p>
          <a:p>
            <a:pPr lvl="1"/>
            <a:r>
              <a:rPr lang="en-US" altLang="ko-KR" dirty="0"/>
              <a:t>only one request must be enabled at a time</a:t>
            </a:r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987369-44F7-4138-BED9-2FDE754F0E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7750291" cy="545880"/>
          </a:xfrm>
        </p:spPr>
        <p:txBody>
          <a:bodyPr anchor="ctr"/>
          <a:lstStyle/>
          <a:p>
            <a:r>
              <a:rPr lang="en-US" altLang="ko-KR" dirty="0"/>
              <a:t>Direct Memory Access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A8952F-A91F-4E53-90B6-BCAB2E2FF8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DMA request mapping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FCD40B-BF18-44C1-B836-64F1F5FED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2283363"/>
            <a:ext cx="3456384" cy="410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2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513240A-B418-4486-ACF5-324CB4288B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491275"/>
            <a:ext cx="8424862" cy="4674576"/>
          </a:xfrm>
        </p:spPr>
        <p:txBody>
          <a:bodyPr/>
          <a:lstStyle/>
          <a:p>
            <a:r>
              <a:rPr lang="en-US" altLang="ko-KR" dirty="0"/>
              <a:t>DMA2 controller</a:t>
            </a:r>
          </a:p>
          <a:p>
            <a:pPr lvl="1"/>
            <a:r>
              <a:rPr lang="en-US" altLang="ko-KR" dirty="0"/>
              <a:t>the 5 requests from the peripherals (</a:t>
            </a:r>
            <a:r>
              <a:rPr lang="en-US" altLang="ko-KR" dirty="0" err="1"/>
              <a:t>TIMx</a:t>
            </a:r>
            <a:r>
              <a:rPr lang="en-US" altLang="ko-KR" dirty="0"/>
              <a:t>[5,6,7,8], ADC3, SPI/I2S3, USART4, </a:t>
            </a:r>
            <a:r>
              <a:rPr lang="en-US" altLang="ko-KR" dirty="0" err="1"/>
              <a:t>DAC_Channel</a:t>
            </a:r>
            <a:r>
              <a:rPr lang="en-US" altLang="ko-KR" dirty="0"/>
              <a:t>[1,2] and SDIO) are simply logically </a:t>
            </a:r>
            <a:r>
              <a:rPr lang="en-US" altLang="ko-KR" dirty="0" err="1"/>
              <a:t>ORed</a:t>
            </a:r>
            <a:r>
              <a:rPr lang="en-US" altLang="ko-KR" dirty="0"/>
              <a:t> before entering the DMA2</a:t>
            </a:r>
          </a:p>
          <a:p>
            <a:pPr lvl="1"/>
            <a:r>
              <a:rPr lang="en-US" altLang="ko-KR" dirty="0"/>
              <a:t>only one request must be enabled at a time</a:t>
            </a:r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987369-44F7-4138-BED9-2FDE754F0E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7750291" cy="545880"/>
          </a:xfrm>
        </p:spPr>
        <p:txBody>
          <a:bodyPr anchor="ctr"/>
          <a:lstStyle/>
          <a:p>
            <a:r>
              <a:rPr lang="en-US" altLang="ko-KR" dirty="0"/>
              <a:t>Direct Memory Access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A8952F-A91F-4E53-90B6-BCAB2E2FF8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DMA request mapping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615BA2-EB34-4853-8BEC-C567C2C00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564904"/>
            <a:ext cx="4464496" cy="375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1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513240A-B418-4486-ACF5-324CB4288B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980728"/>
            <a:ext cx="8424862" cy="5544616"/>
          </a:xfrm>
        </p:spPr>
        <p:txBody>
          <a:bodyPr/>
          <a:lstStyle/>
          <a:p>
            <a:r>
              <a:rPr lang="en-US" altLang="ko-KR" dirty="0"/>
              <a:t>see </a:t>
            </a:r>
            <a:r>
              <a:rPr lang="en-US" altLang="ko-KR" b="0" dirty="0">
                <a:latin typeface="Consolas" panose="020B0609020204030204" pitchFamily="49" charset="0"/>
              </a:rPr>
              <a:t>stm32f10x_dma.c</a:t>
            </a:r>
            <a:r>
              <a:rPr lang="en-US" altLang="ko-KR" dirty="0"/>
              <a:t> and </a:t>
            </a:r>
            <a:r>
              <a:rPr lang="en-US" altLang="ko-KR" b="0" dirty="0">
                <a:latin typeface="Consolas" panose="020B0609020204030204" pitchFamily="49" charset="0"/>
              </a:rPr>
              <a:t>stm32f10x_dma.h</a:t>
            </a:r>
          </a:p>
          <a:p>
            <a:endParaRPr lang="en-US" altLang="ko-KR" b="0" dirty="0">
              <a:latin typeface="Consolas" panose="020B0609020204030204" pitchFamily="49" charset="0"/>
            </a:endParaRPr>
          </a:p>
          <a:p>
            <a:r>
              <a:rPr lang="en-US" altLang="ko-KR" dirty="0"/>
              <a:t>DO NOT HAVE TO use interrupt</a:t>
            </a:r>
          </a:p>
          <a:p>
            <a:pPr lvl="1"/>
            <a:endParaRPr lang="en-US" altLang="ko-KR" dirty="0"/>
          </a:p>
          <a:p>
            <a:pPr indent="-285750"/>
            <a:r>
              <a:rPr lang="ko-KR" altLang="en-US" sz="2000" dirty="0"/>
              <a:t>수업 발표 내용</a:t>
            </a:r>
            <a:endParaRPr lang="en-US" altLang="ko-KR" sz="2000" dirty="0"/>
          </a:p>
          <a:p>
            <a:pPr marL="800100" lvl="1"/>
            <a:r>
              <a:rPr lang="en-US" altLang="ko-KR" sz="1800" dirty="0"/>
              <a:t>DMA </a:t>
            </a:r>
            <a:r>
              <a:rPr lang="ko-KR" altLang="en-US" sz="1800" dirty="0"/>
              <a:t>정의</a:t>
            </a:r>
            <a:r>
              <a:rPr lang="en-US" altLang="ko-KR" sz="1800" dirty="0"/>
              <a:t>, </a:t>
            </a:r>
            <a:r>
              <a:rPr lang="ko-KR" altLang="en-US" sz="1800" dirty="0"/>
              <a:t>동작 방법</a:t>
            </a:r>
            <a:r>
              <a:rPr lang="en-US" altLang="ko-KR" sz="1800" dirty="0"/>
              <a:t>, </a:t>
            </a:r>
            <a:r>
              <a:rPr lang="ko-KR" altLang="en-US" sz="1800" dirty="0"/>
              <a:t>효과</a:t>
            </a:r>
            <a:endParaRPr lang="en-US" altLang="ko-KR" sz="1800" dirty="0"/>
          </a:p>
          <a:p>
            <a:pPr marL="800100" lvl="1"/>
            <a:r>
              <a:rPr lang="ko-KR" altLang="en-US" sz="1800" dirty="0"/>
              <a:t>보드에서의 </a:t>
            </a:r>
            <a:r>
              <a:rPr lang="en-US" altLang="ko-KR" sz="1800" dirty="0"/>
              <a:t>DMA </a:t>
            </a:r>
            <a:r>
              <a:rPr lang="ko-KR" altLang="en-US" sz="1800" dirty="0"/>
              <a:t>동작 및 사용 방법</a:t>
            </a:r>
            <a:endParaRPr lang="en-US" altLang="ko-KR" sz="1800" dirty="0"/>
          </a:p>
          <a:p>
            <a:pPr marL="800100" lvl="1"/>
            <a:r>
              <a:rPr lang="ko-KR" altLang="en-US" sz="1800" dirty="0"/>
              <a:t>실험 방법</a:t>
            </a:r>
            <a:endParaRPr lang="en-US" altLang="ko-KR" sz="1800" dirty="0"/>
          </a:p>
          <a:p>
            <a:pPr marL="514350" lvl="1" indent="0">
              <a:buNone/>
            </a:pPr>
            <a:r>
              <a:rPr lang="ko-KR" altLang="en-US" sz="1800" dirty="0"/>
              <a:t>조사하여 발표</a:t>
            </a:r>
            <a:endParaRPr lang="en-US" altLang="ko-KR" sz="1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987369-44F7-4138-BED9-2FDE754F0E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7750291" cy="545880"/>
          </a:xfrm>
        </p:spPr>
        <p:txBody>
          <a:bodyPr anchor="ctr"/>
          <a:lstStyle/>
          <a:p>
            <a:r>
              <a:rPr lang="en-US" altLang="ko-KR" dirty="0"/>
              <a:t>Direct Memory Access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01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13544</TotalTime>
  <Words>264</Words>
  <Application>Microsoft Office PowerPoint</Application>
  <PresentationFormat>화면 슬라이드 쇼(4:3)</PresentationFormat>
  <Paragraphs>39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Consolas</vt:lpstr>
      <vt:lpstr>Wingdings</vt:lpstr>
      <vt:lpstr>Office 테마</vt:lpstr>
      <vt:lpstr>임베디드시스템설계및실험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Benjamin</dc:creator>
  <cp:lastModifiedBy>LeeHeejun</cp:lastModifiedBy>
  <cp:revision>545</cp:revision>
  <cp:lastPrinted>2013-11-11T08:59:35Z</cp:lastPrinted>
  <dcterms:created xsi:type="dcterms:W3CDTF">2013-02-28T11:21:25Z</dcterms:created>
  <dcterms:modified xsi:type="dcterms:W3CDTF">2020-10-30T03:38:07Z</dcterms:modified>
</cp:coreProperties>
</file>