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73" r:id="rId5"/>
    <p:sldId id="272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2C41-75E5-4F48-ABBE-75E63299A1A9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0EE5-221D-4598-A676-7C20CDCB8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5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FAB8-1F83-4CC9-853C-F663D9FCAD58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9B365-1FDD-4FD2-AFAB-C8B50154D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75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1528-C3CB-4F8E-AFA5-FB84481847A2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6E4F-D2BC-4021-8609-E1DFC1ACC8D6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C3F4-EAB1-4D90-8D36-4C3D6AEDC7D4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D086-1C4A-454A-BF49-B4172748073A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2C8E-5377-4DC1-9979-AA4B8C5FF790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3A1E-562A-4F27-B46D-11B72AEDF67A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0F9-073B-44C8-9FD8-92C10640E95B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4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1405-B334-41B4-9589-725A3F1CE58E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4442-4D8A-43B8-AF9D-F0DBF79E8BC7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11F-146E-4625-840F-F6252DB2383E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8B4C-C574-4CCC-AB04-84B89B1E3AEB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24B-B630-418D-B298-50A727335FEF}" type="datetime1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임베디드 시스템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실험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6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블루투스</a:t>
            </a:r>
            <a:r>
              <a:rPr lang="ko-KR" altLang="en-US" dirty="0"/>
              <a:t>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보드와 컴퓨터는 </a:t>
            </a:r>
            <a:r>
              <a:rPr lang="en-US" altLang="ko-KR" dirty="0">
                <a:solidFill>
                  <a:srgbClr val="FF0000"/>
                </a:solidFill>
              </a:rPr>
              <a:t>USART1</a:t>
            </a:r>
            <a:r>
              <a:rPr lang="en-US" altLang="ko-KR" dirty="0"/>
              <a:t> </a:t>
            </a:r>
            <a:r>
              <a:rPr lang="ko-KR" altLang="en-US" dirty="0"/>
              <a:t>사용하여 통신</a:t>
            </a:r>
            <a:endParaRPr lang="en-US" altLang="ko-KR" dirty="0"/>
          </a:p>
          <a:p>
            <a:r>
              <a:rPr lang="ko-KR" altLang="en-US" dirty="0"/>
              <a:t>보드와 블루투스 모듈은 </a:t>
            </a:r>
            <a:r>
              <a:rPr lang="en-US" altLang="ko-KR" dirty="0">
                <a:solidFill>
                  <a:srgbClr val="FF0000"/>
                </a:solidFill>
              </a:rPr>
              <a:t>USART2 </a:t>
            </a:r>
            <a:r>
              <a:rPr lang="ko-KR" altLang="en-US" dirty="0"/>
              <a:t>사용하여 통신</a:t>
            </a:r>
            <a:endParaRPr lang="en-US" altLang="ko-KR" dirty="0"/>
          </a:p>
          <a:p>
            <a:r>
              <a:rPr lang="ko-KR" altLang="en-US" dirty="0"/>
              <a:t>암 소켓을 만능기판에 납땜하고 그 위에 블루투스 장착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39" y="3429000"/>
            <a:ext cx="7354767" cy="33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블루투스</a:t>
            </a:r>
            <a:r>
              <a:rPr lang="ko-KR" altLang="en-US" dirty="0"/>
              <a:t> 납땜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vcc</a:t>
            </a:r>
            <a:r>
              <a:rPr lang="en-US" altLang="ko-KR" dirty="0"/>
              <a:t>, </a:t>
            </a:r>
            <a:r>
              <a:rPr lang="en-US" altLang="ko-KR" dirty="0" err="1"/>
              <a:t>Gnd</a:t>
            </a:r>
            <a:r>
              <a:rPr lang="en-US" altLang="ko-KR" dirty="0"/>
              <a:t> </a:t>
            </a:r>
            <a:r>
              <a:rPr lang="ko-KR" altLang="en-US" dirty="0"/>
              <a:t>보드의 </a:t>
            </a:r>
            <a:r>
              <a:rPr lang="en-US" altLang="ko-KR" dirty="0"/>
              <a:t>3.3V</a:t>
            </a:r>
            <a:r>
              <a:rPr lang="ko-KR" altLang="en-US" dirty="0"/>
              <a:t>와 </a:t>
            </a:r>
            <a:r>
              <a:rPr lang="en-US" altLang="ko-KR" dirty="0"/>
              <a:t>GND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1</a:t>
            </a:r>
            <a:r>
              <a:rPr lang="ko-KR" altLang="en-US" dirty="0"/>
              <a:t>번 핀</a:t>
            </a:r>
            <a:r>
              <a:rPr lang="en-US" altLang="ko-KR" dirty="0"/>
              <a:t>(STATUS), 6</a:t>
            </a:r>
            <a:r>
              <a:rPr lang="ko-KR" altLang="en-US" dirty="0"/>
              <a:t>번 핀</a:t>
            </a:r>
            <a:r>
              <a:rPr lang="en-US" altLang="ko-KR" dirty="0"/>
              <a:t>(DCD)</a:t>
            </a:r>
            <a:r>
              <a:rPr lang="ko-KR" altLang="en-US" dirty="0"/>
              <a:t>는 저항과 </a:t>
            </a:r>
            <a:r>
              <a:rPr lang="en-US" altLang="ko-KR" dirty="0"/>
              <a:t>LED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/>
              <a:t>긴 쪽이</a:t>
            </a:r>
            <a:r>
              <a:rPr lang="en-US" altLang="ko-KR" dirty="0"/>
              <a:t>+)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8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핀</a:t>
            </a:r>
            <a:r>
              <a:rPr lang="en-US" altLang="ko-KR" dirty="0"/>
              <a:t>(TXD), 9</a:t>
            </a:r>
            <a:r>
              <a:rPr lang="ko-KR" altLang="en-US" dirty="0"/>
              <a:t>번 핀</a:t>
            </a:r>
            <a:r>
              <a:rPr lang="en-US" altLang="ko-KR" dirty="0"/>
              <a:t>(RXD) </a:t>
            </a:r>
            <a:r>
              <a:rPr lang="ko-KR" altLang="en-US" dirty="0"/>
              <a:t>는 보드의 </a:t>
            </a:r>
            <a:r>
              <a:rPr lang="en-US" altLang="ko-KR" dirty="0"/>
              <a:t>RX</a:t>
            </a:r>
            <a:r>
              <a:rPr lang="ko-KR" altLang="en-US" dirty="0"/>
              <a:t>와 </a:t>
            </a:r>
            <a:r>
              <a:rPr lang="en-US" altLang="ko-KR" dirty="0"/>
              <a:t>TX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/>
              <a:t>교차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5</a:t>
            </a:r>
            <a:r>
              <a:rPr lang="ko-KR" altLang="en-US" dirty="0"/>
              <a:t>번 핀</a:t>
            </a:r>
            <a:r>
              <a:rPr lang="en-US" altLang="ko-KR" dirty="0"/>
              <a:t>(CONFIG SELECT) </a:t>
            </a:r>
            <a:r>
              <a:rPr lang="ko-KR" altLang="en-US" dirty="0"/>
              <a:t>는 점프케이블을 통해 </a:t>
            </a:r>
            <a:r>
              <a:rPr lang="en-US" altLang="ko-KR" dirty="0"/>
              <a:t> 3.3V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납땜하실 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6" name="내용 개체 틀 5" descr="녹색, 앉아있는, 회로, 컴퓨터이(가) 표시된 사진&#10;&#10;자동 생성된 설명">
            <a:extLst>
              <a:ext uri="{FF2B5EF4-FFF2-40B4-BE49-F238E27FC236}">
                <a16:creationId xmlns:a16="http://schemas.microsoft.com/office/drawing/2014/main" id="{C80636DE-77C2-4E54-9BD7-DFBC2179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54" y="2165517"/>
            <a:ext cx="2655054" cy="354007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 descr="앉아있는, 하얀색이(가) 표시된 사진&#10;&#10;자동 생성된 설명">
            <a:extLst>
              <a:ext uri="{FF2B5EF4-FFF2-40B4-BE49-F238E27FC236}">
                <a16:creationId xmlns:a16="http://schemas.microsoft.com/office/drawing/2014/main" id="{79F5312B-ABAB-45D5-8B5D-38B54038F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01" y="2165517"/>
            <a:ext cx="3827781" cy="2870836"/>
          </a:xfrm>
          <a:prstGeom prst="rect">
            <a:avLst/>
          </a:prstGeom>
        </p:spPr>
      </p:pic>
      <p:pic>
        <p:nvPicPr>
          <p:cNvPr id="10" name="그림 9" descr="실내, 앉아있는, 바둑판식, 통이(가) 표시된 사진&#10;&#10;자동 생성된 설명">
            <a:extLst>
              <a:ext uri="{FF2B5EF4-FFF2-40B4-BE49-F238E27FC236}">
                <a16:creationId xmlns:a16="http://schemas.microsoft.com/office/drawing/2014/main" id="{EB5531B8-EBA9-4351-9536-A9F15E1D5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" y="2030870"/>
            <a:ext cx="3244111" cy="432548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A861079-AA71-4660-87D0-79A73B4B4F54}"/>
              </a:ext>
            </a:extLst>
          </p:cNvPr>
          <p:cNvSpPr txBox="1">
            <a:spLocks/>
          </p:cNvSpPr>
          <p:nvPr/>
        </p:nvSpPr>
        <p:spPr>
          <a:xfrm>
            <a:off x="5618452" y="1520658"/>
            <a:ext cx="2625768" cy="88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잘못된 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A207C48-9F1B-4177-BF20-B59E2DA1FF90}"/>
              </a:ext>
            </a:extLst>
          </p:cNvPr>
          <p:cNvSpPr txBox="1">
            <a:spLocks/>
          </p:cNvSpPr>
          <p:nvPr/>
        </p:nvSpPr>
        <p:spPr>
          <a:xfrm>
            <a:off x="635957" y="1520658"/>
            <a:ext cx="1872916" cy="64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잘된 예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F64BE9F-07DE-4ED6-AB44-59C3644CC557}"/>
              </a:ext>
            </a:extLst>
          </p:cNvPr>
          <p:cNvSpPr txBox="1">
            <a:spLocks/>
          </p:cNvSpPr>
          <p:nvPr/>
        </p:nvSpPr>
        <p:spPr>
          <a:xfrm>
            <a:off x="838200" y="6329112"/>
            <a:ext cx="5257800" cy="50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선을 팽팽하게 해주세요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CD65ECD-8BBB-4533-B013-287341EF4474}"/>
              </a:ext>
            </a:extLst>
          </p:cNvPr>
          <p:cNvSpPr txBox="1">
            <a:spLocks/>
          </p:cNvSpPr>
          <p:nvPr/>
        </p:nvSpPr>
        <p:spPr>
          <a:xfrm>
            <a:off x="5618452" y="5738690"/>
            <a:ext cx="5257800" cy="1119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선을 느슨하게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사선으로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95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스마트폰과 블루투스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스마트폰</a:t>
            </a:r>
            <a:r>
              <a:rPr lang="ko-KR" altLang="en-US" dirty="0"/>
              <a:t> 부분이 </a:t>
            </a:r>
            <a:r>
              <a:rPr lang="en-US" altLang="ko-KR" dirty="0"/>
              <a:t>Master</a:t>
            </a:r>
            <a:r>
              <a:rPr lang="ko-KR" altLang="en-US" dirty="0"/>
              <a:t>가 되고 </a:t>
            </a:r>
            <a:r>
              <a:rPr lang="ko-KR" altLang="en-US" dirty="0" err="1"/>
              <a:t>블루투스</a:t>
            </a:r>
            <a:r>
              <a:rPr lang="ko-KR" altLang="en-US" dirty="0"/>
              <a:t> 모듈이 </a:t>
            </a:r>
            <a:r>
              <a:rPr lang="en-US" altLang="ko-KR" dirty="0"/>
              <a:t>Slave</a:t>
            </a:r>
          </a:p>
          <a:p>
            <a:pPr marL="0" indent="0">
              <a:buNone/>
            </a:pPr>
            <a:r>
              <a:rPr lang="en-US" altLang="ko-KR" dirty="0"/>
              <a:t>0)</a:t>
            </a:r>
            <a:r>
              <a:rPr lang="ko-KR" altLang="en-US" dirty="0" err="1"/>
              <a:t>블루투스</a:t>
            </a:r>
            <a:r>
              <a:rPr lang="en-US" altLang="ko-KR" dirty="0"/>
              <a:t>(USART2)</a:t>
            </a:r>
            <a:r>
              <a:rPr lang="ko-KR" altLang="en-US" dirty="0"/>
              <a:t>로 통신하게끔 코드작성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1)Putty</a:t>
            </a:r>
            <a:r>
              <a:rPr lang="ko-KR" altLang="en-US" dirty="0"/>
              <a:t>에서 점프선 </a:t>
            </a:r>
            <a:r>
              <a:rPr lang="ko-KR" altLang="en-US" dirty="0" err="1"/>
              <a:t>접촉후</a:t>
            </a:r>
            <a:r>
              <a:rPr lang="ko-KR" altLang="en-US" dirty="0"/>
              <a:t> 부팅 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 err="1"/>
              <a:t>설정창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2)Device name</a:t>
            </a:r>
            <a:r>
              <a:rPr lang="ko-KR" altLang="en-US" dirty="0"/>
              <a:t>과 </a:t>
            </a:r>
            <a:r>
              <a:rPr lang="en-US" altLang="ko-KR" dirty="0" err="1"/>
              <a:t>pincode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3)CNT_MODE4</a:t>
            </a:r>
            <a:r>
              <a:rPr lang="ko-KR" altLang="en-US" dirty="0"/>
              <a:t> </a:t>
            </a:r>
            <a:r>
              <a:rPr lang="en-US" altLang="ko-KR" dirty="0"/>
              <a:t>SLAVE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</a:t>
            </a:r>
            <a:r>
              <a:rPr lang="ko-KR" altLang="en-US" dirty="0"/>
              <a:t>보드를</a:t>
            </a:r>
            <a:r>
              <a:rPr lang="en-US" altLang="ko-KR" dirty="0"/>
              <a:t> </a:t>
            </a:r>
            <a:r>
              <a:rPr lang="ko-KR" altLang="en-US" dirty="0" err="1"/>
              <a:t>껏다켰을때</a:t>
            </a:r>
            <a:r>
              <a:rPr lang="ko-KR" altLang="en-US" dirty="0"/>
              <a:t> </a:t>
            </a:r>
            <a:r>
              <a:rPr lang="en-US" altLang="ko-KR" dirty="0"/>
              <a:t>BTWIN Slave mode start</a:t>
            </a:r>
            <a:r>
              <a:rPr lang="ko-KR" altLang="en-US" dirty="0"/>
              <a:t>라 뜨면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5)AT+BTSCAN </a:t>
            </a:r>
            <a:r>
              <a:rPr lang="ko-KR" altLang="en-US" dirty="0"/>
              <a:t>커맨드 입력 후 </a:t>
            </a:r>
            <a:r>
              <a:rPr lang="ko-KR" altLang="en-US" dirty="0" err="1"/>
              <a:t>스마트폰과</a:t>
            </a:r>
            <a:r>
              <a:rPr lang="ko-KR" altLang="en-US" dirty="0"/>
              <a:t> </a:t>
            </a:r>
            <a:r>
              <a:rPr lang="ko-KR" altLang="en-US" dirty="0" err="1"/>
              <a:t>블루투스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67C50-873B-42BF-A2BB-07E0E58C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발표 준비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657F7-5315-4ED8-98F8-DFBA5A40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블루투스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개요와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프로파일과 </a:t>
            </a:r>
            <a:r>
              <a:rPr lang="en-US" altLang="ko-KR" dirty="0"/>
              <a:t>SPP</a:t>
            </a:r>
          </a:p>
          <a:p>
            <a:pPr marL="0" indent="0">
              <a:buNone/>
            </a:pPr>
            <a:r>
              <a:rPr lang="en-US" altLang="ko-KR" dirty="0"/>
              <a:t> - SSID</a:t>
            </a:r>
            <a:r>
              <a:rPr lang="ko-KR" altLang="en-US" dirty="0"/>
              <a:t>와 </a:t>
            </a:r>
            <a:r>
              <a:rPr lang="en-US" altLang="ko-KR" dirty="0"/>
              <a:t>UUID</a:t>
            </a:r>
          </a:p>
          <a:p>
            <a:r>
              <a:rPr lang="en-US" altLang="ko-KR" dirty="0">
                <a:latin typeface="+mj-ea"/>
              </a:rPr>
              <a:t>FB755AC </a:t>
            </a:r>
            <a:r>
              <a:rPr lang="ko-KR" altLang="en-US" dirty="0">
                <a:latin typeface="+mj-ea"/>
              </a:rPr>
              <a:t>모듈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핀과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연결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설정과 </a:t>
            </a:r>
            <a:r>
              <a:rPr lang="en-US" altLang="ko-KR" dirty="0"/>
              <a:t>AT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ko-KR" altLang="en-US" dirty="0"/>
              <a:t>실험 </a:t>
            </a:r>
            <a:r>
              <a:rPr lang="en-US" altLang="ko-KR" dirty="0"/>
              <a:t>–</a:t>
            </a:r>
            <a:r>
              <a:rPr lang="ko-KR" altLang="en-US" dirty="0"/>
              <a:t> 납땜하는 이유와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C6F56-060E-459A-AF83-BA21DBC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5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294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임베디드 시스템 설계 및 실험</vt:lpstr>
      <vt:lpstr>블루투스 연결</vt:lpstr>
      <vt:lpstr>블루투스 납땜</vt:lpstr>
      <vt:lpstr>납땜하실 때..</vt:lpstr>
      <vt:lpstr>스마트폰과 블루투스 연결</vt:lpstr>
      <vt:lpstr>실험 발표 준비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하드웨어 설계 및 실험</dc:title>
  <dc:creator>김기환</dc:creator>
  <cp:lastModifiedBy>LEE HEEJUN</cp:lastModifiedBy>
  <cp:revision>33</cp:revision>
  <dcterms:created xsi:type="dcterms:W3CDTF">2018-10-05T03:20:22Z</dcterms:created>
  <dcterms:modified xsi:type="dcterms:W3CDTF">2020-09-30T14:49:20Z</dcterms:modified>
</cp:coreProperties>
</file>