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seunggyo9/open_source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878261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오픈소스개발방법론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100244"/>
            <a:ext cx="8534399" cy="1731195"/>
          </a:xfrm>
        </p:spPr>
        <p:txBody>
          <a:bodyPr>
            <a:normAutofit lnSpcReduction="10000"/>
          </a:bodyPr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팀명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리폼</a:t>
            </a:r>
            <a:endParaRPr lang="ko-KR" altLang="en-US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팀원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김승환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오도협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김지석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정승교</a:t>
            </a:r>
            <a:endParaRPr lang="ko-KR" altLang="en-US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팀장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정승교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5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현재진행상황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주제선정완료</a:t>
            </a:r>
            <a:endParaRPr lang="ko-KR" altLang="en-US"/>
          </a:p>
          <a:p>
            <a:pPr>
              <a:defRPr/>
            </a:pPr>
            <a:r>
              <a:rPr lang="ko-KR" altLang="en-US"/>
              <a:t>병원리뷰 자동화 분석 </a:t>
            </a:r>
            <a:r>
              <a:rPr lang="en-US" altLang="ko-KR"/>
              <a:t>(</a:t>
            </a:r>
            <a:r>
              <a:rPr lang="ko-KR" altLang="en-US"/>
              <a:t>긍정</a:t>
            </a:r>
            <a:r>
              <a:rPr lang="en-US" altLang="ko-KR"/>
              <a:t>/</a:t>
            </a:r>
            <a:r>
              <a:rPr lang="ko-KR" altLang="en-US"/>
              <a:t>부정 판단 </a:t>
            </a:r>
            <a:r>
              <a:rPr lang="en-US" altLang="ko-KR"/>
              <a:t>-&gt;</a:t>
            </a:r>
            <a:r>
              <a:rPr lang="ko-KR" altLang="en-US"/>
              <a:t> 최적의 병원 추천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Git hub</a:t>
            </a:r>
            <a:r>
              <a:rPr lang="ko-KR" altLang="en-US"/>
              <a:t>에 프로젝트 생성 및 조원 초대 완료 </a:t>
            </a:r>
            <a:r>
              <a:rPr lang="en-US" altLang="ko-KR"/>
              <a:t>(</a:t>
            </a:r>
            <a:r>
              <a:rPr lang="ko-KR" altLang="en-US"/>
              <a:t>회의록 파일 업로드 테스트 완료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75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Git Hub </a:t>
            </a:r>
            <a:r>
              <a:rPr lang="ko-KR" altLang="en-US"/>
              <a:t>주소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>
                <a:hlinkClick r:id="rId2"/>
              </a:rPr>
              <a:t>https://github.com/seunggyo9/open_source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2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</ep:Words>
  <ep:PresentationFormat>화면 슬라이드 쇼(4:3)</ep:PresentationFormat>
  <ep:Paragraphs>10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오픈소스개발방법론</vt:lpstr>
      <vt:lpstr>현재진행상황</vt:lpstr>
      <vt:lpstr>Git Hub 주소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2024-05-01T09:52:26.492</dcterms:created>
  <dc:creator>wxcv4</dc:creator>
  <cp:lastModifiedBy>wxcv4</cp:lastModifiedBy>
  <dcterms:modified xsi:type="dcterms:W3CDTF">2024-05-08T11:54:42.982</dcterms:modified>
  <cp:revision>9</cp:revision>
  <dc:title>오픈소스개발방법론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