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9" name="Hyun Le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16T10:23:03.757">
    <p:pos x="6000" y="0"/>
    <p:text>멀티 고려가 전혀 안되어 있음
1: 유저의 정보 표시 필요 (닉네임, 방장 표시, 누가 레디를 했는지 )
2: 게임 시작 버튼 필요
방장일 떄: 게임 시작 버튼
방장이 아닐 경우: 래디 버튼</p:text>
  </p:cm>
  <p:cm authorId="0" idx="2" dt="2023-12-16T10:10:45.292">
    <p:pos x="6000" y="0"/>
    <p:text>3: 방장이 선택한 스테이지 정보 없음</p:text>
  </p:cm>
  <p:cm authorId="0" idx="3" dt="2023-12-16T10:22:28.121">
    <p:pos x="6000" y="0"/>
    <p:text>강퇴에 대한 것
방장 교체 에 대한 것</p:text>
  </p:cm>
  <p:cm authorId="0" idx="4" dt="2023-12-16T10:23:03.757">
    <p:pos x="6000" y="0"/>
    <p:text>친구 및 파티 관련 UI 는 추후에 디벨로퍼 할 예정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3-12-16T10:29:02.162">
    <p:pos x="6000" y="0"/>
    <p:text>추후 게임 운영에 대한 정책이 필요함 
예시) 개발자 디코를 운영할것지 공식 네이버 카페를 운영할건지</p:text>
  </p:cm>
  <p:cm authorId="0" idx="6" dt="2023-12-16T10:28:27.369">
    <p:pos x="6000" y="0"/>
    <p:text>크랫딧은 Account에 넣는것이 좋을 듯함</p:text>
  </p:cm>
  <p:cm authorId="0" idx="7" dt="2023-12-16T10:29:02.162">
    <p:pos x="6000" y="0"/>
    <p:text>정책에 대한 설명 칸이 필요할지 모름 (추후 확인하겠다고 UI 팀에 전달)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3-12-16T10:36:58.911">
    <p:pos x="6000" y="0"/>
    <p:text>아이디어: 크레딧 시간을 체크해서 너무 좀 길다 느껴지면 스킵 추가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3-12-16T10:51:46.917">
    <p:pos x="6000" y="0"/>
    <p:text>별 획득 조건 인원수와 상관없이 동일하게 변경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760a58eb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760a58eb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760a58eb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760a58eb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760a58eb9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760a58eb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a760a58eb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a760a58eb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760a58eb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a760a58eb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760a58eb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760a58e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760a58eb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760a58eb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760a58eb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760a58eb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760a58eb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760a58eb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760a58eb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760a58eb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760a58eb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760a58eb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760a58eb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760a58eb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78ecce0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78ecce0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jpg"/><Relationship Id="rId4" Type="http://schemas.openxmlformats.org/officeDocument/2006/relationships/image" Target="../media/image47.jpg"/><Relationship Id="rId5" Type="http://schemas.openxmlformats.org/officeDocument/2006/relationships/image" Target="../media/image51.jpg"/><Relationship Id="rId6" Type="http://schemas.openxmlformats.org/officeDocument/2006/relationships/image" Target="../media/image45.jpg"/><Relationship Id="rId7" Type="http://schemas.openxmlformats.org/officeDocument/2006/relationships/image" Target="../media/image17.jpg"/><Relationship Id="rId8" Type="http://schemas.openxmlformats.org/officeDocument/2006/relationships/image" Target="../media/image52.jp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jpg"/><Relationship Id="rId10" Type="http://schemas.openxmlformats.org/officeDocument/2006/relationships/image" Target="../media/image51.jpg"/><Relationship Id="rId13" Type="http://schemas.openxmlformats.org/officeDocument/2006/relationships/image" Target="../media/image59.jpg"/><Relationship Id="rId12" Type="http://schemas.openxmlformats.org/officeDocument/2006/relationships/image" Target="../media/image4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4.xml"/><Relationship Id="rId4" Type="http://schemas.openxmlformats.org/officeDocument/2006/relationships/image" Target="../media/image54.jpg"/><Relationship Id="rId9" Type="http://schemas.openxmlformats.org/officeDocument/2006/relationships/image" Target="../media/image49.jpg"/><Relationship Id="rId15" Type="http://schemas.openxmlformats.org/officeDocument/2006/relationships/image" Target="../media/image13.png"/><Relationship Id="rId14" Type="http://schemas.openxmlformats.org/officeDocument/2006/relationships/image" Target="../media/image50.png"/><Relationship Id="rId16" Type="http://schemas.openxmlformats.org/officeDocument/2006/relationships/image" Target="../media/image45.jpg"/><Relationship Id="rId5" Type="http://schemas.openxmlformats.org/officeDocument/2006/relationships/image" Target="../media/image28.jpg"/><Relationship Id="rId6" Type="http://schemas.openxmlformats.org/officeDocument/2006/relationships/image" Target="../media/image64.jpg"/><Relationship Id="rId7" Type="http://schemas.openxmlformats.org/officeDocument/2006/relationships/image" Target="../media/image4.jpg"/><Relationship Id="rId8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jpg"/><Relationship Id="rId10" Type="http://schemas.openxmlformats.org/officeDocument/2006/relationships/image" Target="../media/image17.jpg"/><Relationship Id="rId13" Type="http://schemas.openxmlformats.org/officeDocument/2006/relationships/image" Target="../media/image50.png"/><Relationship Id="rId12" Type="http://schemas.openxmlformats.org/officeDocument/2006/relationships/image" Target="../media/image59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4.jpg"/><Relationship Id="rId4" Type="http://schemas.openxmlformats.org/officeDocument/2006/relationships/image" Target="../media/image28.jpg"/><Relationship Id="rId9" Type="http://schemas.openxmlformats.org/officeDocument/2006/relationships/image" Target="../media/image45.jpg"/><Relationship Id="rId14" Type="http://schemas.openxmlformats.org/officeDocument/2006/relationships/image" Target="../media/image52.jpg"/><Relationship Id="rId5" Type="http://schemas.openxmlformats.org/officeDocument/2006/relationships/image" Target="../media/image64.jpg"/><Relationship Id="rId6" Type="http://schemas.openxmlformats.org/officeDocument/2006/relationships/image" Target="../media/image4.jpg"/><Relationship Id="rId7" Type="http://schemas.openxmlformats.org/officeDocument/2006/relationships/image" Target="../media/image20.jpg"/><Relationship Id="rId8" Type="http://schemas.openxmlformats.org/officeDocument/2006/relationships/image" Target="../media/image51.jp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3.jpg"/><Relationship Id="rId10" Type="http://schemas.openxmlformats.org/officeDocument/2006/relationships/image" Target="../media/image58.jpg"/><Relationship Id="rId12" Type="http://schemas.openxmlformats.org/officeDocument/2006/relationships/image" Target="../media/image6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6.png"/><Relationship Id="rId4" Type="http://schemas.openxmlformats.org/officeDocument/2006/relationships/image" Target="../media/image7.jpg"/><Relationship Id="rId9" Type="http://schemas.openxmlformats.org/officeDocument/2006/relationships/image" Target="../media/image65.jpg"/><Relationship Id="rId5" Type="http://schemas.openxmlformats.org/officeDocument/2006/relationships/image" Target="../media/image19.png"/><Relationship Id="rId6" Type="http://schemas.openxmlformats.org/officeDocument/2006/relationships/image" Target="../media/image67.png"/><Relationship Id="rId7" Type="http://schemas.openxmlformats.org/officeDocument/2006/relationships/image" Target="../media/image57.png"/><Relationship Id="rId8" Type="http://schemas.openxmlformats.org/officeDocument/2006/relationships/image" Target="../media/image56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2.jpg"/><Relationship Id="rId10" Type="http://schemas.openxmlformats.org/officeDocument/2006/relationships/image" Target="../media/image45.jpg"/><Relationship Id="rId12" Type="http://schemas.openxmlformats.org/officeDocument/2006/relationships/image" Target="../media/image59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9.png"/><Relationship Id="rId9" Type="http://schemas.openxmlformats.org/officeDocument/2006/relationships/image" Target="../media/image47.jpg"/><Relationship Id="rId5" Type="http://schemas.openxmlformats.org/officeDocument/2006/relationships/image" Target="../media/image52.jpg"/><Relationship Id="rId6" Type="http://schemas.openxmlformats.org/officeDocument/2006/relationships/image" Target="../media/image49.jpg"/><Relationship Id="rId7" Type="http://schemas.openxmlformats.org/officeDocument/2006/relationships/image" Target="../media/image50.png"/><Relationship Id="rId8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8.jp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jpg"/><Relationship Id="rId10" Type="http://schemas.openxmlformats.org/officeDocument/2006/relationships/image" Target="../media/image6.jpg"/><Relationship Id="rId13" Type="http://schemas.openxmlformats.org/officeDocument/2006/relationships/image" Target="../media/image11.jp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3.jpg"/><Relationship Id="rId9" Type="http://schemas.openxmlformats.org/officeDocument/2006/relationships/image" Target="../media/image7.jpg"/><Relationship Id="rId15" Type="http://schemas.openxmlformats.org/officeDocument/2006/relationships/image" Target="../media/image10.jpg"/><Relationship Id="rId14" Type="http://schemas.openxmlformats.org/officeDocument/2006/relationships/image" Target="../media/image13.png"/><Relationship Id="rId17" Type="http://schemas.openxmlformats.org/officeDocument/2006/relationships/image" Target="../media/image15.jpg"/><Relationship Id="rId16" Type="http://schemas.openxmlformats.org/officeDocument/2006/relationships/image" Target="../media/image22.jpg"/><Relationship Id="rId5" Type="http://schemas.openxmlformats.org/officeDocument/2006/relationships/image" Target="../media/image19.png"/><Relationship Id="rId6" Type="http://schemas.openxmlformats.org/officeDocument/2006/relationships/image" Target="../media/image17.jpg"/><Relationship Id="rId7" Type="http://schemas.openxmlformats.org/officeDocument/2006/relationships/image" Target="../media/image5.jpg"/><Relationship Id="rId8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2.jpg"/><Relationship Id="rId9" Type="http://schemas.openxmlformats.org/officeDocument/2006/relationships/image" Target="../media/image20.jpg"/><Relationship Id="rId5" Type="http://schemas.openxmlformats.org/officeDocument/2006/relationships/image" Target="../media/image17.jp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7.jpg"/><Relationship Id="rId5" Type="http://schemas.openxmlformats.org/officeDocument/2006/relationships/image" Target="../media/image16.jpg"/><Relationship Id="rId6" Type="http://schemas.openxmlformats.org/officeDocument/2006/relationships/image" Target="../media/image29.jpg"/><Relationship Id="rId7" Type="http://schemas.openxmlformats.org/officeDocument/2006/relationships/image" Target="../media/image20.jpg"/><Relationship Id="rId8" Type="http://schemas.openxmlformats.org/officeDocument/2006/relationships/image" Target="../media/image3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Relationship Id="rId4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6.png"/><Relationship Id="rId13" Type="http://schemas.openxmlformats.org/officeDocument/2006/relationships/image" Target="../media/image10.jpg"/><Relationship Id="rId1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jpg"/><Relationship Id="rId4" Type="http://schemas.openxmlformats.org/officeDocument/2006/relationships/image" Target="../media/image23.jpg"/><Relationship Id="rId9" Type="http://schemas.openxmlformats.org/officeDocument/2006/relationships/image" Target="../media/image25.png"/><Relationship Id="rId5" Type="http://schemas.openxmlformats.org/officeDocument/2006/relationships/image" Target="../media/image27.jpg"/><Relationship Id="rId6" Type="http://schemas.openxmlformats.org/officeDocument/2006/relationships/image" Target="../media/image19.png"/><Relationship Id="rId7" Type="http://schemas.openxmlformats.org/officeDocument/2006/relationships/image" Target="../media/image38.png"/><Relationship Id="rId8" Type="http://schemas.openxmlformats.org/officeDocument/2006/relationships/image" Target="../media/image46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6.png"/><Relationship Id="rId13" Type="http://schemas.openxmlformats.org/officeDocument/2006/relationships/image" Target="../media/image10.jpg"/><Relationship Id="rId1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jpg"/><Relationship Id="rId4" Type="http://schemas.openxmlformats.org/officeDocument/2006/relationships/image" Target="../media/image23.jpg"/><Relationship Id="rId9" Type="http://schemas.openxmlformats.org/officeDocument/2006/relationships/image" Target="../media/image25.png"/><Relationship Id="rId15" Type="http://schemas.openxmlformats.org/officeDocument/2006/relationships/image" Target="../media/image44.jpg"/><Relationship Id="rId14" Type="http://schemas.openxmlformats.org/officeDocument/2006/relationships/image" Target="../media/image32.jpg"/><Relationship Id="rId17" Type="http://schemas.openxmlformats.org/officeDocument/2006/relationships/image" Target="../media/image33.jpg"/><Relationship Id="rId16" Type="http://schemas.openxmlformats.org/officeDocument/2006/relationships/image" Target="../media/image43.jpg"/><Relationship Id="rId5" Type="http://schemas.openxmlformats.org/officeDocument/2006/relationships/image" Target="../media/image27.jpg"/><Relationship Id="rId6" Type="http://schemas.openxmlformats.org/officeDocument/2006/relationships/image" Target="../media/image19.png"/><Relationship Id="rId18" Type="http://schemas.openxmlformats.org/officeDocument/2006/relationships/image" Target="../media/image13.png"/><Relationship Id="rId7" Type="http://schemas.openxmlformats.org/officeDocument/2006/relationships/image" Target="../media/image38.png"/><Relationship Id="rId8" Type="http://schemas.openxmlformats.org/officeDocument/2006/relationships/image" Target="../media/image46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6.png"/><Relationship Id="rId13" Type="http://schemas.openxmlformats.org/officeDocument/2006/relationships/image" Target="../media/image32.jpg"/><Relationship Id="rId1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jpg"/><Relationship Id="rId4" Type="http://schemas.openxmlformats.org/officeDocument/2006/relationships/image" Target="../media/image23.jpg"/><Relationship Id="rId9" Type="http://schemas.openxmlformats.org/officeDocument/2006/relationships/image" Target="../media/image25.png"/><Relationship Id="rId14" Type="http://schemas.openxmlformats.org/officeDocument/2006/relationships/image" Target="../media/image10.jpg"/><Relationship Id="rId5" Type="http://schemas.openxmlformats.org/officeDocument/2006/relationships/image" Target="../media/image27.jpg"/><Relationship Id="rId6" Type="http://schemas.openxmlformats.org/officeDocument/2006/relationships/image" Target="../media/image19.png"/><Relationship Id="rId7" Type="http://schemas.openxmlformats.org/officeDocument/2006/relationships/image" Target="../media/image38.png"/><Relationship Id="rId8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Cookeep UI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텀블벅 버전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미완성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챕터 선택창</a:t>
            </a:r>
            <a:endParaRPr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5" y="1239575"/>
            <a:ext cx="53721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5" y="1239575"/>
            <a:ext cx="503125" cy="4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6775" y="4286016"/>
            <a:ext cx="503125" cy="48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9087" y="4268725"/>
            <a:ext cx="44365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3250" y="4239938"/>
            <a:ext cx="15335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 txBox="1"/>
          <p:nvPr/>
        </p:nvSpPr>
        <p:spPr>
          <a:xfrm>
            <a:off x="2504075" y="4294475"/>
            <a:ext cx="9399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</a:rPr>
              <a:t>한국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10375" y="4268713"/>
            <a:ext cx="44365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8825" y="2245849"/>
            <a:ext cx="127100" cy="1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6975" y="2043999"/>
            <a:ext cx="127100" cy="1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3375" y="2190824"/>
            <a:ext cx="127100" cy="1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/>
        </p:nvSpPr>
        <p:spPr>
          <a:xfrm>
            <a:off x="1468675" y="2063850"/>
            <a:ext cx="785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</a:rPr>
              <a:t>12/15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2581475" y="1917013"/>
            <a:ext cx="785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</a:rPr>
              <a:t>0</a:t>
            </a:r>
            <a:r>
              <a:rPr lang="ko" sz="1800">
                <a:solidFill>
                  <a:schemeClr val="lt2"/>
                </a:solidFill>
              </a:rPr>
              <a:t>/15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3973275" y="2063825"/>
            <a:ext cx="785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2"/>
                </a:solidFill>
              </a:rPr>
              <a:t>0/15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스테이지 선택창 - 클리어 전</a:t>
            </a:r>
            <a:endParaRPr/>
          </a:p>
        </p:txBody>
      </p:sp>
      <p:pic>
        <p:nvPicPr>
          <p:cNvPr id="247" name="Google Shape;2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25100"/>
            <a:ext cx="53721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725" y="858450"/>
            <a:ext cx="46270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9050" y="1863750"/>
            <a:ext cx="1307176" cy="13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8297" y="1510512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60962" y="1547362"/>
            <a:ext cx="1123350" cy="3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1800" y="3167850"/>
            <a:ext cx="581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81150" y="3676279"/>
            <a:ext cx="503125" cy="48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32125" y="3167850"/>
            <a:ext cx="581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13150" y="3167850"/>
            <a:ext cx="581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77200" y="858450"/>
            <a:ext cx="1064050" cy="4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2451450" y="8584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한국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8" name="Google Shape;258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8725" y="858450"/>
            <a:ext cx="503125" cy="4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67050" y="867075"/>
            <a:ext cx="48577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 txBox="1"/>
          <p:nvPr/>
        </p:nvSpPr>
        <p:spPr>
          <a:xfrm>
            <a:off x="1353525" y="1547338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1-1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70350" y="1510512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70350" y="1933850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70350" y="2357163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70350" y="2780488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70350" y="3164888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8297" y="1933850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8297" y="2357175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8297" y="2780500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8297" y="3164900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17762" y="1872900"/>
            <a:ext cx="503125" cy="5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17762" y="2276763"/>
            <a:ext cx="503125" cy="5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17762" y="2719563"/>
            <a:ext cx="503125" cy="5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17775" y="3043025"/>
            <a:ext cx="503125" cy="5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3"/>
          <p:cNvSpPr txBox="1"/>
          <p:nvPr/>
        </p:nvSpPr>
        <p:spPr>
          <a:xfrm>
            <a:off x="3681138" y="1547338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1-1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3654813" y="19522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1-2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3654825" y="236637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1-3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3654825" y="276562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1-4전주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3654825" y="316487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1-5전주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871788" y="3770000"/>
            <a:ext cx="496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160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1523663" y="3770000"/>
            <a:ext cx="496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360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2175538" y="3770000"/>
            <a:ext cx="496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440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82" name="Google Shape;282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572012" y="3627150"/>
            <a:ext cx="44365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rot="10800000">
            <a:off x="396812" y="3627150"/>
            <a:ext cx="443650" cy="5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스테이지 선택창 - 클리어 후</a:t>
            </a:r>
            <a:endParaRPr/>
          </a:p>
        </p:txBody>
      </p:sp>
      <p:pic>
        <p:nvPicPr>
          <p:cNvPr id="289" name="Google Shape;2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53721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25" y="858450"/>
            <a:ext cx="46270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050" y="1863750"/>
            <a:ext cx="1307176" cy="13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8297" y="1510512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0962" y="1547362"/>
            <a:ext cx="1123350" cy="3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1150" y="3676279"/>
            <a:ext cx="503125" cy="48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12" y="3627150"/>
            <a:ext cx="44365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77200" y="858450"/>
            <a:ext cx="1064050" cy="4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 txBox="1"/>
          <p:nvPr/>
        </p:nvSpPr>
        <p:spPr>
          <a:xfrm>
            <a:off x="2451450" y="8584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한국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8" name="Google Shape;298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8713" y="874250"/>
            <a:ext cx="503125" cy="4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46338" y="882863"/>
            <a:ext cx="48577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4"/>
          <p:cNvSpPr txBox="1"/>
          <p:nvPr/>
        </p:nvSpPr>
        <p:spPr>
          <a:xfrm>
            <a:off x="1353525" y="1547338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1-1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1" name="Google Shape;301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70350" y="1510512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70350" y="1933850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70350" y="2357163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70350" y="2780488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70350" y="3164888"/>
            <a:ext cx="1307175" cy="38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8297" y="1933850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8297" y="2357175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8297" y="2780500"/>
            <a:ext cx="402045" cy="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8297" y="3164900"/>
            <a:ext cx="402045" cy="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4"/>
          <p:cNvSpPr txBox="1"/>
          <p:nvPr/>
        </p:nvSpPr>
        <p:spPr>
          <a:xfrm>
            <a:off x="3681138" y="1547338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1-1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3654813" y="19522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1-2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3654825" y="236637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1-3 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3654825" y="276562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1-4전주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3654825" y="316487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1-5전주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5" name="Google Shape;315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79675" y="3167838"/>
            <a:ext cx="5524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32125" y="3167838"/>
            <a:ext cx="5524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984575" y="3167838"/>
            <a:ext cx="5524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800000">
            <a:off x="396812" y="3627150"/>
            <a:ext cx="443650" cy="5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 스테이지 화면 구성</a:t>
            </a:r>
            <a:endParaRPr/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25" y="1001325"/>
            <a:ext cx="5887025" cy="33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100" y="1001325"/>
            <a:ext cx="456153" cy="4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7250" y="3458800"/>
            <a:ext cx="1590677" cy="8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50" y="3143275"/>
            <a:ext cx="826351" cy="82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1150" y="3553650"/>
            <a:ext cx="627350" cy="6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1150" y="2937072"/>
            <a:ext cx="627350" cy="55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9225" y="1001325"/>
            <a:ext cx="6191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28350" y="996563"/>
            <a:ext cx="5524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80800" y="1001313"/>
            <a:ext cx="5524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33250" y="996550"/>
            <a:ext cx="5524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87875" y="1023938"/>
            <a:ext cx="456150" cy="43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90700" y="1026676"/>
            <a:ext cx="456150" cy="43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스테이지 결과창</a:t>
            </a:r>
            <a:endParaRPr/>
          </a:p>
        </p:txBody>
      </p:sp>
      <p:pic>
        <p:nvPicPr>
          <p:cNvPr id="341" name="Google Shape;3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5" y="807825"/>
            <a:ext cx="5216675" cy="37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375" y="2748437"/>
            <a:ext cx="1658400" cy="9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3350" y="1371775"/>
            <a:ext cx="5524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800" y="1077100"/>
            <a:ext cx="807542" cy="9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3350" y="1371775"/>
            <a:ext cx="5810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6"/>
          <p:cNvSpPr txBox="1"/>
          <p:nvPr/>
        </p:nvSpPr>
        <p:spPr>
          <a:xfrm>
            <a:off x="1609600" y="2009950"/>
            <a:ext cx="496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160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2261475" y="2009950"/>
            <a:ext cx="496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3</a:t>
            </a:r>
            <a:r>
              <a:rPr lang="ko" sz="1100">
                <a:solidFill>
                  <a:schemeClr val="dk1"/>
                </a:solidFill>
              </a:rPr>
              <a:t>6</a:t>
            </a:r>
            <a:r>
              <a:rPr lang="ko" sz="1100">
                <a:solidFill>
                  <a:schemeClr val="dk1"/>
                </a:solidFill>
              </a:rPr>
              <a:t>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2955750" y="2009950"/>
            <a:ext cx="4962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440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631725" y="1914200"/>
            <a:ext cx="76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Total Score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[ 420 ]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50" name="Google Shape;35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3350" y="2314775"/>
            <a:ext cx="196354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39775" y="2427925"/>
            <a:ext cx="289025" cy="2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6"/>
          <p:cNvSpPr txBox="1"/>
          <p:nvPr/>
        </p:nvSpPr>
        <p:spPr>
          <a:xfrm>
            <a:off x="2307038" y="2442325"/>
            <a:ext cx="6969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4400$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53" name="Google Shape;35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9288" y="969463"/>
            <a:ext cx="503125" cy="4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90051" y="3714150"/>
            <a:ext cx="410154" cy="4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07062" y="3714373"/>
            <a:ext cx="503125" cy="48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41400" y="3722775"/>
            <a:ext cx="4857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화면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75" y="572688"/>
            <a:ext cx="5916052" cy="43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572000" y="572700"/>
            <a:ext cx="15942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Design:Erika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952" y="3629475"/>
            <a:ext cx="174307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646950" y="37899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Start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9663" y="4599375"/>
            <a:ext cx="1541645" cy="2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9663" y="4311465"/>
            <a:ext cx="1541650" cy="23187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00263" y="459937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v.1.1.1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로비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0" y="797100"/>
            <a:ext cx="5391600" cy="342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97100"/>
            <a:ext cx="5391600" cy="34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92588"/>
            <a:ext cx="3447600" cy="19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8875" y="797100"/>
            <a:ext cx="938175" cy="3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7050" y="797100"/>
            <a:ext cx="938175" cy="3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9075" y="845988"/>
            <a:ext cx="258925" cy="2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9675" y="846000"/>
            <a:ext cx="327317" cy="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7875" y="797100"/>
            <a:ext cx="456153" cy="4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07825" y="2980658"/>
            <a:ext cx="436200" cy="43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71824" y="2473725"/>
            <a:ext cx="508265" cy="4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71801" y="2528632"/>
            <a:ext cx="508277" cy="28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575" y="797100"/>
            <a:ext cx="436200" cy="4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71812" y="1966800"/>
            <a:ext cx="508265" cy="4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39597" y="1832338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9200" y="1692588"/>
            <a:ext cx="3447600" cy="19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8438" y="1152575"/>
            <a:ext cx="2077425" cy="3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6469" y="3703797"/>
            <a:ext cx="1157557" cy="4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1974138" y="1080900"/>
            <a:ext cx="16860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</a:rPr>
              <a:t>한국- 1-1전주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661800" y="1690404"/>
            <a:ext cx="436200" cy="306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39585" y="1864238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7600" y="1690391"/>
            <a:ext cx="456150" cy="43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538" y="1233304"/>
            <a:ext cx="508275" cy="442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71787" y="1459875"/>
            <a:ext cx="508265" cy="4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환경설정 Account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" y="709975"/>
            <a:ext cx="5216675" cy="37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925" y="1457950"/>
            <a:ext cx="1064050" cy="4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925" y="2091625"/>
            <a:ext cx="1064050" cy="4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520775" y="14579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20775" y="209162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Setting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5000" y="2018590"/>
            <a:ext cx="1541650" cy="23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3350" y="2037975"/>
            <a:ext cx="1541645" cy="2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857250"/>
            <a:ext cx="407725" cy="4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38387" y="1530437"/>
            <a:ext cx="1321475" cy="3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2625375" y="154672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Guest1006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60588" y="36632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v.1.1.1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5037" y="3574475"/>
            <a:ext cx="1064050" cy="4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143638" y="357447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Credit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965025" y="2529225"/>
            <a:ext cx="2423100" cy="8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0187" y="3574475"/>
            <a:ext cx="1064050" cy="4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3298788" y="357447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Credit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-34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환경설정 Setting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5" y="679975"/>
            <a:ext cx="5216675" cy="37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25" y="1457950"/>
            <a:ext cx="1064050" cy="4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25" y="2091625"/>
            <a:ext cx="1064050" cy="4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520775" y="14579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520775" y="209162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Setting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57250"/>
            <a:ext cx="407725" cy="4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460588" y="366325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v.1.1.1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6200" y="1488705"/>
            <a:ext cx="373305" cy="4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6402" y="1540121"/>
            <a:ext cx="1096875" cy="30032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1900700" y="148872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Sound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3400" y="1486432"/>
            <a:ext cx="407725" cy="4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6400" y="2091625"/>
            <a:ext cx="1096842" cy="3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1821225" y="2054025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75" y="2725300"/>
            <a:ext cx="1064050" cy="4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598775" y="2725300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Credit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176" y="2027484"/>
            <a:ext cx="1022700" cy="38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3085913" y="2027463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English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환경설정 Credit (참고 이미지)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39688"/>
            <a:ext cx="6517551" cy="36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캐릭터 선택창 </a:t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8" y="532750"/>
            <a:ext cx="5517525" cy="44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288" y="10856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588" y="10856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38" y="29545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288" y="29545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588" y="29545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50" y="1045763"/>
            <a:ext cx="1232846" cy="12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" y="950999"/>
            <a:ext cx="2321573" cy="130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3825" y="970925"/>
            <a:ext cx="2250773" cy="12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9075" y="951007"/>
            <a:ext cx="2321573" cy="130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674" y="2954499"/>
            <a:ext cx="2011416" cy="113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41288" y="3012859"/>
            <a:ext cx="679112" cy="101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42250" y="3012850"/>
            <a:ext cx="716412" cy="10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02950" y="572700"/>
            <a:ext cx="407725" cy="4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68663" y="4565075"/>
            <a:ext cx="4762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캐릭터 선택창-캐릭터 선택 시 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8" y="532750"/>
            <a:ext cx="5517525" cy="44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288" y="10856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588" y="10856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38" y="29545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288" y="29545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588" y="29545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50" y="1045763"/>
            <a:ext cx="1232846" cy="12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" y="950999"/>
            <a:ext cx="2321573" cy="130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3825" y="970925"/>
            <a:ext cx="2250773" cy="12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9075" y="951007"/>
            <a:ext cx="2321573" cy="130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674" y="2954499"/>
            <a:ext cx="2011416" cy="113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41288" y="3012859"/>
            <a:ext cx="679112" cy="101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42250" y="3012850"/>
            <a:ext cx="716412" cy="10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02937" y="532750"/>
            <a:ext cx="407725" cy="4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68663" y="4565075"/>
            <a:ext cx="47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85000" y="4319550"/>
            <a:ext cx="2201250" cy="6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flipH="1" rot="10800000">
            <a:off x="2616875" y="4315075"/>
            <a:ext cx="1105400" cy="2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615275" y="4511625"/>
            <a:ext cx="1118475" cy="2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598652" y="4750950"/>
            <a:ext cx="1151725" cy="2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981762" y="4624075"/>
            <a:ext cx="407725" cy="4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981750" y="4380825"/>
            <a:ext cx="407725" cy="4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2854538" y="4242213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Skin1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2854538" y="4496588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Skin2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2854538" y="4682438"/>
            <a:ext cx="10227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Skin3</a:t>
            </a:r>
            <a:endParaRPr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0400" y="4319563"/>
            <a:ext cx="1105400" cy="6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캐릭터 선택창-캐릭터 선택 시 </a:t>
            </a: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8" y="532750"/>
            <a:ext cx="5517525" cy="44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288" y="10856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588" y="108560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688" y="236495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638" y="236495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938" y="2364950"/>
            <a:ext cx="115172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50" y="1045763"/>
            <a:ext cx="1232846" cy="12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" y="950999"/>
            <a:ext cx="2321573" cy="130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3825" y="970925"/>
            <a:ext cx="2250773" cy="12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2750" y="933207"/>
            <a:ext cx="2321573" cy="130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024" y="2364949"/>
            <a:ext cx="2011416" cy="113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33638" y="2423309"/>
            <a:ext cx="679112" cy="101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34600" y="2423300"/>
            <a:ext cx="716412" cy="10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02937" y="532750"/>
            <a:ext cx="407725" cy="4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44925" y="532750"/>
            <a:ext cx="2539175" cy="44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4925" y="766561"/>
            <a:ext cx="2321573" cy="130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763" y="2545577"/>
            <a:ext cx="944950" cy="92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4312" y="2530717"/>
            <a:ext cx="944950" cy="92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763" y="3527225"/>
            <a:ext cx="944950" cy="92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4313" y="3544888"/>
            <a:ext cx="944958" cy="9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66713" y="4473225"/>
            <a:ext cx="4762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/>
          <p:nvPr/>
        </p:nvSpPr>
        <p:spPr>
          <a:xfrm>
            <a:off x="5772876" y="1971275"/>
            <a:ext cx="2250900" cy="4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불을 사용합니다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고기 굽기 시간 2초 단축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5979749" y="532750"/>
            <a:ext cx="1641600" cy="3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캐릭이름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