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6b7ce3732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6b7ce3732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6b7ce37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6b7ce37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6b7ce3732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6b7ce3732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6b7ce373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6b7ce373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6b7ce3732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6b7ce373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a6b7ce3732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a6b7ce373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6b7ce3732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6b7ce373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6b7ce373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6b7ce373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6b7ce3732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6b7ce3732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6b7ce373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6b7ce37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6b7ce373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6b7ce373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6b7ce3732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6b7ce3732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6b7ce3732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6b7ce3732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6b7ce3732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6b7ce3732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6b7ce3732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6b7ce3732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6b7ce3732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6b7ce3732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6b7ce3732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6b7ce3732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Relationship Id="rId5" Type="http://schemas.openxmlformats.org/officeDocument/2006/relationships/image" Target="../media/image21.jpg"/><Relationship Id="rId6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9" Type="http://schemas.openxmlformats.org/officeDocument/2006/relationships/slide" Target="/ppt/slides/slide11.xml"/><Relationship Id="rId5" Type="http://schemas.openxmlformats.org/officeDocument/2006/relationships/image" Target="../media/image5.jpg"/><Relationship Id="rId6" Type="http://schemas.openxmlformats.org/officeDocument/2006/relationships/slide" Target="/ppt/slides/slide13.xml"/><Relationship Id="rId7" Type="http://schemas.openxmlformats.org/officeDocument/2006/relationships/image" Target="../media/image3.jpg"/><Relationship Id="rId8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jpg"/><Relationship Id="rId5" Type="http://schemas.openxmlformats.org/officeDocument/2006/relationships/image" Target="../media/image11.jpg"/><Relationship Id="rId6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Cookeep Ui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맘파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25311">
            <a:off x="5078225" y="578975"/>
            <a:ext cx="1930575" cy="19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-45150" y="-30150"/>
            <a:ext cx="9234300" cy="5203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>
                <a:latin typeface="Roboto"/>
                <a:ea typeface="Roboto"/>
                <a:cs typeface="Roboto"/>
                <a:sym typeface="Roboto"/>
              </a:rPr>
              <a:t>추 후 개발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0" y="3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-파티초대</a:t>
            </a:r>
            <a:endParaRPr/>
          </a:p>
        </p:txBody>
      </p:sp>
      <p:pic>
        <p:nvPicPr>
          <p:cNvPr id="262" name="Google Shape;2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450" y="454475"/>
            <a:ext cx="2560237" cy="42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3"/>
          <p:cNvSpPr/>
          <p:nvPr/>
        </p:nvSpPr>
        <p:spPr>
          <a:xfrm>
            <a:off x="0" y="536450"/>
            <a:ext cx="2105400" cy="183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867299" y="1289583"/>
            <a:ext cx="231300" cy="2193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876457" y="1508866"/>
            <a:ext cx="213000" cy="2829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1296571" y="1412247"/>
            <a:ext cx="147000" cy="1527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1543640" y="1412247"/>
            <a:ext cx="147000" cy="1527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574951" y="1432658"/>
            <a:ext cx="147000" cy="1527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1190150" y="2471025"/>
            <a:ext cx="2789700" cy="243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2354335" y="3629412"/>
            <a:ext cx="306600" cy="2913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2366470" y="3920715"/>
            <a:ext cx="282300" cy="3759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2923114" y="3792363"/>
            <a:ext cx="194700" cy="2025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3250477" y="3792363"/>
            <a:ext cx="194700" cy="2025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1966978" y="3819478"/>
            <a:ext cx="194700" cy="2025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2923125" y="2471025"/>
            <a:ext cx="1015200" cy="15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3016925" y="2669500"/>
            <a:ext cx="661800" cy="1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닉네임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3016925" y="2928875"/>
            <a:ext cx="661800" cy="1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닉네임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3016925" y="3188250"/>
            <a:ext cx="661800" cy="1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닉네임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9" name="Google Shape;2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725" y="2637775"/>
            <a:ext cx="231300" cy="2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725" y="2889575"/>
            <a:ext cx="231300" cy="2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725" y="3141375"/>
            <a:ext cx="231300" cy="2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/>
          <p:nvPr/>
        </p:nvSpPr>
        <p:spPr>
          <a:xfrm>
            <a:off x="3678725" y="1962650"/>
            <a:ext cx="306600" cy="45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3331250" y="1594175"/>
            <a:ext cx="970200" cy="28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Roboto"/>
                <a:ea typeface="Roboto"/>
                <a:cs typeface="Roboto"/>
                <a:sym typeface="Roboto"/>
              </a:rPr>
              <a:t>파티초대 아이콘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152400" y="18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-비밀 레시피 목록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0" y="3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상점</a:t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0" y="639175"/>
            <a:ext cx="4310700" cy="29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436150" y="1590475"/>
            <a:ext cx="1060200" cy="1000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NEW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1527438" y="1590475"/>
            <a:ext cx="1005600" cy="1000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패키지1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2564150" y="1590475"/>
            <a:ext cx="943500" cy="1000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패키지2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3538750" y="1590475"/>
            <a:ext cx="771900" cy="1000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패키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1493100" y="654225"/>
            <a:ext cx="519000" cy="21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5"/>
          <p:cNvSpPr/>
          <p:nvPr/>
        </p:nvSpPr>
        <p:spPr>
          <a:xfrm>
            <a:off x="2012850" y="654225"/>
            <a:ext cx="519000" cy="21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450" y="2904946"/>
            <a:ext cx="519000" cy="51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550" y="2917437"/>
            <a:ext cx="440219" cy="51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275" y="468810"/>
            <a:ext cx="578945" cy="6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151" y="1316748"/>
            <a:ext cx="633075" cy="63305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5"/>
          <p:cNvSpPr txBox="1"/>
          <p:nvPr/>
        </p:nvSpPr>
        <p:spPr>
          <a:xfrm>
            <a:off x="5710950" y="604150"/>
            <a:ext cx="270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비밀 레시피 뽑기 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5710950" y="1396425"/>
            <a:ext cx="270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캐릭터 스킨 뽑기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900" y="2956759"/>
            <a:ext cx="578950" cy="57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7375" y="2959861"/>
            <a:ext cx="6825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212" y="2251909"/>
            <a:ext cx="578950" cy="57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1413" y="3059611"/>
            <a:ext cx="68255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5"/>
          <p:cNvSpPr txBox="1"/>
          <p:nvPr/>
        </p:nvSpPr>
        <p:spPr>
          <a:xfrm>
            <a:off x="5710950" y="2304513"/>
            <a:ext cx="270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인 게임 재화 구매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5710950" y="3109088"/>
            <a:ext cx="270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유료</a:t>
            </a:r>
            <a:r>
              <a:rPr b="1" lang="ko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재화 구매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0" y="3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상점-2</a:t>
            </a:r>
            <a:endParaRPr/>
          </a:p>
        </p:txBody>
      </p:sp>
      <p:pic>
        <p:nvPicPr>
          <p:cNvPr id="318" name="Google Shape;3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9100"/>
            <a:ext cx="9144001" cy="39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/>
          <p:nvPr>
            <p:ph type="title"/>
          </p:nvPr>
        </p:nvSpPr>
        <p:spPr>
          <a:xfrm>
            <a:off x="0" y="3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상점-비밀 레시피 뽑기 </a:t>
            </a:r>
            <a:endParaRPr/>
          </a:p>
        </p:txBody>
      </p:sp>
      <p:pic>
        <p:nvPicPr>
          <p:cNvPr id="324" name="Google Shape;3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25" y="641750"/>
            <a:ext cx="2832950" cy="330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264" y="1875125"/>
            <a:ext cx="1625074" cy="162507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7"/>
          <p:cNvSpPr/>
          <p:nvPr/>
        </p:nvSpPr>
        <p:spPr>
          <a:xfrm>
            <a:off x="716325" y="3722275"/>
            <a:ext cx="1338600" cy="5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1회 뽑기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2210675" y="3722275"/>
            <a:ext cx="1338600" cy="5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10회 뽑기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 txBox="1"/>
          <p:nvPr>
            <p:ph type="title"/>
          </p:nvPr>
        </p:nvSpPr>
        <p:spPr>
          <a:xfrm>
            <a:off x="0" y="3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상점-캐릭터 스킨 뽑기</a:t>
            </a:r>
            <a:endParaRPr/>
          </a:p>
        </p:txBody>
      </p:sp>
      <p:pic>
        <p:nvPicPr>
          <p:cNvPr id="334" name="Google Shape;3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25" y="872275"/>
            <a:ext cx="2983325" cy="29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8"/>
          <p:cNvSpPr/>
          <p:nvPr/>
        </p:nvSpPr>
        <p:spPr>
          <a:xfrm>
            <a:off x="596000" y="3855600"/>
            <a:ext cx="1338600" cy="5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1회 뽑기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2150550" y="3855600"/>
            <a:ext cx="1338600" cy="5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10회 뽑기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/>
          <p:nvPr>
            <p:ph type="title"/>
          </p:nvPr>
        </p:nvSpPr>
        <p:spPr>
          <a:xfrm>
            <a:off x="0" y="3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상점-유료 재화 구매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type="title"/>
          </p:nvPr>
        </p:nvSpPr>
        <p:spPr>
          <a:xfrm>
            <a:off x="0" y="3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상점-인 게임 재화 구매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0" y="3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화면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0" y="639175"/>
            <a:ext cx="4310700" cy="29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로고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225750" y="3353700"/>
            <a:ext cx="1692000" cy="35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Google 로그인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225750" y="3906538"/>
            <a:ext cx="1692000" cy="35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Apple 로그인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225750" y="4459400"/>
            <a:ext cx="1692000" cy="35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Guest 로그인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805100" y="3707100"/>
            <a:ext cx="40701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, Apple 로그인 후에 재접속 할 때는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화면 터치 후 바로 메인 로비로 넘어갑니다.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125" y="327900"/>
            <a:ext cx="3231325" cy="29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0" y="604150"/>
            <a:ext cx="4310700" cy="37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0" y="3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- 로비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1775625" y="2128050"/>
            <a:ext cx="473700" cy="4437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794375" y="2571750"/>
            <a:ext cx="436200" cy="5727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654475" y="2376250"/>
            <a:ext cx="300900" cy="3084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160300" y="2376250"/>
            <a:ext cx="300900" cy="3084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177100" y="2417550"/>
            <a:ext cx="300900" cy="3084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675" y="3837558"/>
            <a:ext cx="436200" cy="43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1200" y="3816963"/>
            <a:ext cx="473699" cy="4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1493100" y="654225"/>
            <a:ext cx="519000" cy="21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012850" y="654225"/>
            <a:ext cx="519000" cy="21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1700" y="604150"/>
            <a:ext cx="519001" cy="5190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3004025" y="3837613"/>
            <a:ext cx="182400" cy="188700"/>
          </a:xfrm>
          <a:prstGeom prst="smileyFace">
            <a:avLst>
              <a:gd fmla="val 4653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3011249" y="4026432"/>
            <a:ext cx="168000" cy="243600"/>
          </a:xfrm>
          <a:prstGeom prst="diamond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5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239601"/>
            <a:ext cx="436200" cy="4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2725950"/>
            <a:ext cx="436200" cy="4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5078775" y="31450"/>
            <a:ext cx="300900" cy="2913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090685" y="322765"/>
            <a:ext cx="277200" cy="3759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063725" y="1474700"/>
            <a:ext cx="300900" cy="3084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8275" y="604150"/>
            <a:ext cx="519001" cy="51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1700" y="604150"/>
            <a:ext cx="519001" cy="51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4675" y="1852375"/>
            <a:ext cx="519001" cy="51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6075" y="4110688"/>
            <a:ext cx="436200" cy="4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5122975" y="3593400"/>
            <a:ext cx="182400" cy="188700"/>
          </a:xfrm>
          <a:prstGeom prst="smileyFace">
            <a:avLst>
              <a:gd fmla="val 4653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5130199" y="3782219"/>
            <a:ext cx="168000" cy="243600"/>
          </a:xfrm>
          <a:prstGeom prst="diamond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075" y="2991171"/>
            <a:ext cx="436200" cy="43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6100" y="4631750"/>
            <a:ext cx="436200" cy="4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4694800" y="2489500"/>
            <a:ext cx="519000" cy="21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5214550" y="2489500"/>
            <a:ext cx="519000" cy="21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5987750" y="81525"/>
            <a:ext cx="270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현재 플레이어가 선택한 캐릭터 표시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972700" y="1392050"/>
            <a:ext cx="270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파티초대 [ 친구 목록 불러오기 ]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5972700" y="1875025"/>
            <a:ext cx="270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환경설정 [ 계정 정보, 볼륨 조절 , 약관 등 ]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6034875" y="2296100"/>
            <a:ext cx="270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인 게임 재화 표시 [ 골드 및 유료 재화 표시 ]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034875" y="2970575"/>
            <a:ext cx="270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스테이지 선택 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034875" y="3450900"/>
            <a:ext cx="270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캐릭터 목록 확인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6034875" y="3976775"/>
            <a:ext cx="270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상점 </a:t>
            </a:r>
            <a:r>
              <a:rPr b="1"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6034875" y="4549100"/>
            <a:ext cx="270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비밀 레시피 목록 확인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3647275" y="647438"/>
            <a:ext cx="182400" cy="188700"/>
          </a:xfrm>
          <a:prstGeom prst="smileyFace">
            <a:avLst>
              <a:gd fmla="val 4653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5">
            <a:hlinkClick action="ppaction://hlinksldjump" r:id="rId9"/>
          </p:cNvPr>
          <p:cNvSpPr/>
          <p:nvPr/>
        </p:nvSpPr>
        <p:spPr>
          <a:xfrm>
            <a:off x="3654499" y="836257"/>
            <a:ext cx="168000" cy="243600"/>
          </a:xfrm>
          <a:prstGeom prst="diamond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5138075" y="870475"/>
            <a:ext cx="182400" cy="188700"/>
          </a:xfrm>
          <a:prstGeom prst="smileyFace">
            <a:avLst>
              <a:gd fmla="val 4653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5145299" y="1059294"/>
            <a:ext cx="168000" cy="243600"/>
          </a:xfrm>
          <a:prstGeom prst="diamond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5972700" y="836150"/>
            <a:ext cx="270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친구 목록 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0" y="3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</a:t>
            </a:r>
            <a:r>
              <a:rPr lang="ko"/>
              <a:t>-캐릭터 변경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-10225" y="654225"/>
            <a:ext cx="4310700" cy="29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1037725" y="1112925"/>
            <a:ext cx="7068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776650" y="1112925"/>
            <a:ext cx="7068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2545700" y="1112925"/>
            <a:ext cx="7068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1037725" y="1968675"/>
            <a:ext cx="7068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776650" y="1968675"/>
            <a:ext cx="7068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2545700" y="1968675"/>
            <a:ext cx="7068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275474" y="1295033"/>
            <a:ext cx="231300" cy="2193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1284632" y="1514316"/>
            <a:ext cx="213000" cy="2829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2029462" y="1295033"/>
            <a:ext cx="231300" cy="2193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2038620" y="1514316"/>
            <a:ext cx="213000" cy="2829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2783424" y="1295033"/>
            <a:ext cx="231300" cy="2193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2792582" y="1514316"/>
            <a:ext cx="213000" cy="2829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1275474" y="2150783"/>
            <a:ext cx="231300" cy="2193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1284632" y="2370066"/>
            <a:ext cx="213000" cy="2829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2029462" y="2150783"/>
            <a:ext cx="231300" cy="2193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2038620" y="2370066"/>
            <a:ext cx="213000" cy="2829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2783424" y="2150783"/>
            <a:ext cx="231300" cy="2193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2792582" y="2370066"/>
            <a:ext cx="213000" cy="2829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7700200" y="1797225"/>
            <a:ext cx="13086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위-아래 스크롤 방식의 캐릭터 변경창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Roboto"/>
                <a:ea typeface="Roboto"/>
                <a:cs typeface="Roboto"/>
                <a:sym typeface="Roboto"/>
              </a:rPr>
              <a:t>[캐릭터 클릭 시]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(캐릭터 상세정보 출력)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 -장착, 뒤로가기 버튼 출력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37600" y="721875"/>
            <a:ext cx="293400" cy="233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706" y="0"/>
            <a:ext cx="33204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0" y="3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메인-캐릭터 변경 [상세정보]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0" y="639175"/>
            <a:ext cx="4310700" cy="29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0" y="1000125"/>
            <a:ext cx="4310700" cy="22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1749525" y="1233250"/>
            <a:ext cx="849600" cy="6273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1711493" y="1860477"/>
            <a:ext cx="887700" cy="8091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805100" y="3707100"/>
            <a:ext cx="40701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270700" y="1947600"/>
            <a:ext cx="1083000" cy="102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국적: 페루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나이: 42살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특기: 고기 굽기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Roboto"/>
                <a:ea typeface="Roboto"/>
                <a:cs typeface="Roboto"/>
                <a:sym typeface="Roboto"/>
              </a:rPr>
              <a:t>특이사항: 마추픽추 돌에 고기 구워먹음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37600" y="1075325"/>
            <a:ext cx="293400" cy="233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3270575" y="2872525"/>
            <a:ext cx="8649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장착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3368825" y="1000125"/>
            <a:ext cx="887700" cy="115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3387125" y="1075325"/>
            <a:ext cx="631800" cy="15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Roboto"/>
                <a:ea typeface="Roboto"/>
                <a:cs typeface="Roboto"/>
                <a:sym typeface="Roboto"/>
              </a:rPr>
              <a:t>기본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3387125" y="1308425"/>
            <a:ext cx="631800" cy="15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Roboto"/>
                <a:ea typeface="Roboto"/>
                <a:cs typeface="Roboto"/>
                <a:sym typeface="Roboto"/>
              </a:rPr>
              <a:t>겨울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3387125" y="1575650"/>
            <a:ext cx="631800" cy="15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Roboto"/>
                <a:ea typeface="Roboto"/>
                <a:cs typeface="Roboto"/>
                <a:sym typeface="Roboto"/>
              </a:rPr>
              <a:t>나무정령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3387125" y="1842875"/>
            <a:ext cx="631800" cy="15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Roboto"/>
                <a:ea typeface="Roboto"/>
                <a:cs typeface="Roboto"/>
                <a:sym typeface="Roboto"/>
              </a:rPr>
              <a:t>토마토 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4805100" y="473750"/>
            <a:ext cx="4203600" cy="3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Roboto"/>
                <a:ea typeface="Roboto"/>
                <a:cs typeface="Roboto"/>
                <a:sym typeface="Roboto"/>
              </a:rPr>
              <a:t>[상세정보]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Roboto"/>
                <a:ea typeface="Roboto"/>
                <a:cs typeface="Roboto"/>
                <a:sym typeface="Roboto"/>
              </a:rPr>
              <a:t>국적, 나이, 특기, 특이사항이 들어갑니다.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Roboto"/>
                <a:ea typeface="Roboto"/>
                <a:cs typeface="Roboto"/>
                <a:sym typeface="Roboto"/>
              </a:rPr>
              <a:t>[스킨 목록] 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Roboto"/>
                <a:ea typeface="Roboto"/>
                <a:cs typeface="Roboto"/>
                <a:sym typeface="Roboto"/>
              </a:rPr>
              <a:t>스킨 목록에서 스킨을 터치하면 터치한 스킨의 외형을 보여줍니다.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Roboto"/>
                <a:ea typeface="Roboto"/>
                <a:cs typeface="Roboto"/>
                <a:sym typeface="Roboto"/>
              </a:rPr>
              <a:t>[스킨을 보유한 경우]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Roboto"/>
                <a:ea typeface="Roboto"/>
                <a:cs typeface="Roboto"/>
                <a:sym typeface="Roboto"/>
              </a:rPr>
              <a:t>장착 버튼을 누르면 현재 출력되고 있는 외형이 적용됩니다.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Roboto"/>
                <a:ea typeface="Roboto"/>
                <a:cs typeface="Roboto"/>
                <a:sym typeface="Roboto"/>
              </a:rPr>
              <a:t>[스킨을 보유하지 않았을 경우] 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Roboto"/>
                <a:ea typeface="Roboto"/>
                <a:cs typeface="Roboto"/>
                <a:sym typeface="Roboto"/>
              </a:rPr>
              <a:t>장착 버튼을 누르면 기본 외형으로 자동 변환되어 적용됩니다.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0" y="3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</a:t>
            </a:r>
            <a:r>
              <a:rPr lang="ko"/>
              <a:t>-스테이지 선택</a:t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0" y="639175"/>
            <a:ext cx="4310700" cy="29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6575"/>
            <a:ext cx="4310700" cy="19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69555">
            <a:off x="1117076" y="2031055"/>
            <a:ext cx="752773" cy="550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1360">
            <a:off x="1803374" y="1620452"/>
            <a:ext cx="871525" cy="8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/>
          <p:nvPr/>
        </p:nvSpPr>
        <p:spPr>
          <a:xfrm>
            <a:off x="1150525" y="1714500"/>
            <a:ext cx="390900" cy="3534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60175" y="721875"/>
            <a:ext cx="293400" cy="233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8016050" y="1789575"/>
            <a:ext cx="11730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좌</a:t>
            </a: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-우 드래그 방식의 스테이지 선택창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P가 드래그에 따라 움직인다.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[나라 아이콘 클릭 시]</a:t>
            </a:r>
            <a:endParaRPr b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상세 스테이지 출력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0700" y="21063"/>
            <a:ext cx="3665775" cy="45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0" y="3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</a:t>
            </a:r>
            <a:r>
              <a:rPr lang="ko"/>
              <a:t>-스테이지 상세 선택</a:t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0" y="639175"/>
            <a:ext cx="4310700" cy="29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">
            <a:off x="425274" y="1849856"/>
            <a:ext cx="1740675" cy="127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/>
        </p:nvSpPr>
        <p:spPr>
          <a:xfrm>
            <a:off x="79350" y="4790050"/>
            <a:ext cx="2210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화질구지 죄송합니다..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2346150" y="2571750"/>
            <a:ext cx="534000" cy="488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잠김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2346150" y="1979700"/>
            <a:ext cx="534000" cy="488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잠김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2346150" y="1387650"/>
            <a:ext cx="534000" cy="488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잠김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2346150" y="795600"/>
            <a:ext cx="534000" cy="488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열림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3045500" y="939975"/>
            <a:ext cx="9324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1-1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3045500" y="1489050"/>
            <a:ext cx="9324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1-2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3060350" y="2081100"/>
            <a:ext cx="9324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1-3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3060350" y="2673150"/>
            <a:ext cx="9324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1-4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4805100" y="473750"/>
            <a:ext cx="4203600" cy="3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Roboto"/>
                <a:ea typeface="Roboto"/>
                <a:cs typeface="Roboto"/>
                <a:sym typeface="Roboto"/>
              </a:rPr>
              <a:t>[스테이지가 열린 경우]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Roboto"/>
                <a:ea typeface="Roboto"/>
                <a:cs typeface="Roboto"/>
                <a:sym typeface="Roboto"/>
              </a:rPr>
              <a:t>이용 가능 아이콘을 터치하면 로딩 후 게임으로 들어갑니다.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Roboto"/>
                <a:ea typeface="Roboto"/>
                <a:cs typeface="Roboto"/>
                <a:sym typeface="Roboto"/>
              </a:rPr>
              <a:t>Ex) 1-1 스테이지 터치 -&gt; 로딩 -&gt; 1-1 스테이지 플레이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Roboto"/>
                <a:ea typeface="Roboto"/>
                <a:cs typeface="Roboto"/>
                <a:sym typeface="Roboto"/>
              </a:rPr>
              <a:t>[스테이지가 잠긴 경우]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Roboto"/>
                <a:ea typeface="Roboto"/>
                <a:cs typeface="Roboto"/>
                <a:sym typeface="Roboto"/>
              </a:rPr>
              <a:t>이용 불가 아이콘을 터치하면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Roboto"/>
                <a:ea typeface="Roboto"/>
                <a:cs typeface="Roboto"/>
                <a:sym typeface="Roboto"/>
              </a:rPr>
              <a:t>“열리지 않은 스테이지 입니다.” 라는 알림이 출력됩니다.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0" y="3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 스테이지</a:t>
            </a:r>
            <a:r>
              <a:rPr lang="ko"/>
              <a:t>-화면 구성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0" y="639175"/>
            <a:ext cx="4310700" cy="29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700" y="639175"/>
            <a:ext cx="519001" cy="51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/>
          <p:nvPr/>
        </p:nvSpPr>
        <p:spPr>
          <a:xfrm>
            <a:off x="1941050" y="2489025"/>
            <a:ext cx="292200" cy="2862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1952625" y="2775147"/>
            <a:ext cx="269400" cy="3693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37600" y="669475"/>
            <a:ext cx="360900" cy="488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레시피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1700000" y="669475"/>
            <a:ext cx="466200" cy="428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Roboto"/>
                <a:ea typeface="Roboto"/>
                <a:cs typeface="Roboto"/>
                <a:sym typeface="Roboto"/>
              </a:rPr>
              <a:t>시간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2220900" y="669475"/>
            <a:ext cx="466200" cy="428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Roboto"/>
                <a:ea typeface="Roboto"/>
                <a:cs typeface="Roboto"/>
                <a:sym typeface="Roboto"/>
              </a:rPr>
              <a:t>돈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37600" y="1223500"/>
            <a:ext cx="360900" cy="82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453200" y="1223500"/>
            <a:ext cx="360900" cy="82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868800" y="1223500"/>
            <a:ext cx="360900" cy="82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1284400" y="1223500"/>
            <a:ext cx="360900" cy="82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453200" y="669475"/>
            <a:ext cx="360900" cy="488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레시피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868800" y="669475"/>
            <a:ext cx="360900" cy="488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레시피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1284400" y="669475"/>
            <a:ext cx="360900" cy="488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레시피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0" y="3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 스테이지-환경 설정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0" y="639175"/>
            <a:ext cx="4310700" cy="29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700" y="639175"/>
            <a:ext cx="519001" cy="51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/>
          <p:nvPr/>
        </p:nvSpPr>
        <p:spPr>
          <a:xfrm>
            <a:off x="1941050" y="2489025"/>
            <a:ext cx="292200" cy="2862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1952625" y="2775147"/>
            <a:ext cx="269400" cy="3693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37600" y="669475"/>
            <a:ext cx="360900" cy="488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레시피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1700000" y="669475"/>
            <a:ext cx="466200" cy="428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Roboto"/>
                <a:ea typeface="Roboto"/>
                <a:cs typeface="Roboto"/>
                <a:sym typeface="Roboto"/>
              </a:rPr>
              <a:t>시간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2220900" y="669475"/>
            <a:ext cx="466200" cy="428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Roboto"/>
                <a:ea typeface="Roboto"/>
                <a:cs typeface="Roboto"/>
                <a:sym typeface="Roboto"/>
              </a:rPr>
              <a:t>돈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37600" y="1223500"/>
            <a:ext cx="360900" cy="82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453200" y="1223500"/>
            <a:ext cx="360900" cy="82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868800" y="1223500"/>
            <a:ext cx="360900" cy="82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1284400" y="1223500"/>
            <a:ext cx="360900" cy="82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453200" y="669475"/>
            <a:ext cx="360900" cy="488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레시피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868800" y="669475"/>
            <a:ext cx="360900" cy="488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레시피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1284400" y="669475"/>
            <a:ext cx="360900" cy="488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레시피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2496550" y="924875"/>
            <a:ext cx="1731900" cy="226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2814853" y="1519000"/>
            <a:ext cx="182700" cy="17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Roboto"/>
                <a:ea typeface="Roboto"/>
                <a:cs typeface="Roboto"/>
                <a:sym typeface="Roboto"/>
              </a:rPr>
              <a:t>메인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2814853" y="1806750"/>
            <a:ext cx="182700" cy="17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Roboto"/>
                <a:ea typeface="Roboto"/>
                <a:cs typeface="Roboto"/>
                <a:sym typeface="Roboto"/>
              </a:rPr>
              <a:t>음악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2814853" y="2094500"/>
            <a:ext cx="182700" cy="17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Roboto"/>
                <a:ea typeface="Roboto"/>
                <a:cs typeface="Roboto"/>
                <a:sym typeface="Roboto"/>
              </a:rPr>
              <a:t>효과음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2" name="Google Shape;242;p21"/>
          <p:cNvCxnSpPr/>
          <p:nvPr/>
        </p:nvCxnSpPr>
        <p:spPr>
          <a:xfrm flipH="1" rot="10800000">
            <a:off x="3062661" y="1594200"/>
            <a:ext cx="8388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1"/>
          <p:cNvCxnSpPr/>
          <p:nvPr/>
        </p:nvCxnSpPr>
        <p:spPr>
          <a:xfrm flipH="1" rot="10800000">
            <a:off x="3062661" y="1864975"/>
            <a:ext cx="8388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1"/>
          <p:cNvCxnSpPr/>
          <p:nvPr/>
        </p:nvCxnSpPr>
        <p:spPr>
          <a:xfrm flipH="1" rot="10800000">
            <a:off x="3062661" y="2199563"/>
            <a:ext cx="8388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1"/>
          <p:cNvSpPr/>
          <p:nvPr/>
        </p:nvSpPr>
        <p:spPr>
          <a:xfrm>
            <a:off x="3221749" y="1505163"/>
            <a:ext cx="56100" cy="17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3870851" y="1814075"/>
            <a:ext cx="56100" cy="17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3870851" y="2094488"/>
            <a:ext cx="56100" cy="17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1"/>
          <p:cNvSpPr/>
          <p:nvPr/>
        </p:nvSpPr>
        <p:spPr>
          <a:xfrm>
            <a:off x="2536563" y="1013025"/>
            <a:ext cx="236400" cy="255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3177034" y="2827425"/>
            <a:ext cx="426600" cy="255600"/>
          </a:xfrm>
          <a:prstGeom prst="bevel">
            <a:avLst>
              <a:gd fmla="val 12500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latin typeface="Roboto"/>
                <a:ea typeface="Roboto"/>
                <a:cs typeface="Roboto"/>
                <a:sym typeface="Roboto"/>
              </a:rPr>
              <a:t>나가기</a:t>
            </a:r>
            <a:endParaRPr b="1" sz="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575" y="568550"/>
            <a:ext cx="4528500" cy="3508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