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aeea14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aeea14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8aeea14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8aeea14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8aeea14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8aeea14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8aeea14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8aeea14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8aeea14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8aeea14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8aeea1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8aeea1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Cookeep 요리 및 상호작용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맘파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-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요리솥, 오븐 시스템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CC0000"/>
                </a:solidFill>
              </a:rPr>
              <a:t>요리솥, 오븐을 제외한 다른 기구들은 1개의 재료만 넣을 수 있습니다. </a:t>
            </a:r>
            <a:endParaRPr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[요리솥, 오븐 차별점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[1] 최대 4개의 재료를 넣을 수 있다. 한번 들어간 재료는 뺄 수 없음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[2] 요리솥, 오븐에 들어간 요리를 받기 위해서는 그릇을 들고가 상호작용 해야 요리를 뺄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[3] </a:t>
            </a:r>
            <a:r>
              <a:rPr lang="ko">
                <a:solidFill>
                  <a:schemeClr val="dk1"/>
                </a:solidFill>
              </a:rPr>
              <a:t>요리솥,오븐은 1개 이상 합쳐진 재료는 넣을 수 없습니다.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[3] 데이터에 등록되지 않은 레시피를 만들 경우 기구의 작동이 3초간 멈춘 뒤 기구 안에 들어간 재료들이 초기화 된다.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 및 요리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1개의 요리를 만드는데 들어갈 수 있는 재료의 최대치는 4개의 재료입니다.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0000"/>
                </a:solidFill>
              </a:rPr>
              <a:t>Ex] 양상추 + 토마토 = 샐러드</a:t>
            </a:r>
            <a:r>
              <a:rPr lang="ko">
                <a:solidFill>
                  <a:srgbClr val="CC0000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&lt;- 요리인 샐러드가 완성됐지만</a:t>
            </a:r>
            <a:r>
              <a:rPr lang="ko">
                <a:solidFill>
                  <a:srgbClr val="CC0000"/>
                </a:solidFill>
              </a:rPr>
              <a:t>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0000"/>
                </a:solidFill>
              </a:rPr>
              <a:t>*1개의 완성품이 아닌 2개의 재료 [양상추, 토마토]로 취급합니다. *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양상추 + 토마토 + 치즈 = 치즈 샐러드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     [ 샐러드 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요리기구 최대치 표시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위 이미지와 같이 </a:t>
            </a:r>
            <a:r>
              <a:rPr lang="ko">
                <a:solidFill>
                  <a:srgbClr val="CC0000"/>
                </a:solidFill>
              </a:rPr>
              <a:t>재료들의 고유ID를 해당 재료의 이미지를 연동</a:t>
            </a:r>
            <a:r>
              <a:rPr lang="ko">
                <a:solidFill>
                  <a:schemeClr val="dk1"/>
                </a:solidFill>
              </a:rPr>
              <a:t>해 기구에 어떤 재료가 들어갔는지 출력되게 해야합니다.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982" y="1926757"/>
            <a:ext cx="2276525" cy="23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도마 시스템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[도마]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[1] 1번에 1개의 재료만 썰 수 있습니다. 재료를 다 썰지 않을 경우 다른 재료와 합치거나 도마에서 빼는게 불가능합니다.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[2] 재료를 써는 도중 움직일 경우 프로그레스바가 멈춥니다. </a:t>
            </a:r>
            <a:r>
              <a:rPr lang="ko">
                <a:solidFill>
                  <a:srgbClr val="CC0000"/>
                </a:solidFill>
              </a:rPr>
              <a:t>다시 상호작용 시 프로그레스바가 멈춘 지점에서 이어서 썰 수 있습니다.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[3] 2번과 같은 상황이 발생 했을 때 다</a:t>
            </a:r>
            <a:r>
              <a:rPr lang="ko">
                <a:solidFill>
                  <a:srgbClr val="CC0000"/>
                </a:solidFill>
              </a:rPr>
              <a:t>른 유저가 대신 상호작용을 하여 이어서 썰 수 있습니다.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질의 응답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Q. A가 요리솥에다가 재료를 3개 넣고, B가 3개의 재료로 완성 된 요리를 들고와 솥에다가 상호작용 하면 어떻게 되는지?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0000"/>
                </a:solidFill>
              </a:rPr>
              <a:t>-A. 요리솥,오븐은 1개 이상 합쳐진 재료는 넣을 수 없습니다. 그러므로 아무런 상호작용도 할 수 없습니다.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Q. [질문 사항을 적어주세요]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 의도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[1] 1개의 요리당 재료의 최대치를 4개로 잡은 이유: 레벨 디자인이 복잡하고 타이머가 촉박해 난이도 측면에서 어려울 것으로 예상되어 최대를 4개로 잡음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