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b50fc9a4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b50fc9a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b50fc9a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b50fc9a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50fc9a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50fc9a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50fc9a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b50fc9a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50fc9a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b50fc9a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50fc9a4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50fc9a4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b50fc9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b50fc9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b50fc9a4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b50fc9a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b50fc9a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b50fc9a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b50fc9a4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b50fc9a4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b50fc9a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b50fc9a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b50fc9a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b50fc9a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50fc9a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50fc9a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Cookeep 기믹 기획서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맘파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이름:Moving Platform [ Auto mod ]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아무 상호작용 없이 자동으로 경로를 따라 움직이는 플랫폼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플레이어가 플랫폼에 탑승하면 조이스틱을 움직이지 않아도 플랫폼의 경로대로 같이 이동 됨.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3">
            <a:alphaModFix/>
          </a:blip>
          <a:srcRect b="0" l="-2110" r="2110" t="0"/>
          <a:stretch/>
        </p:blipFill>
        <p:spPr>
          <a:xfrm>
            <a:off x="945875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이름:Darkness </a:t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레버를 상호작용 하면 맵에 라이트가 On/Off되는 기믹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상호작용 키를 통해 레버를 당기면 작동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레버를 다시 상호작용 하기 전까지는 효과가 지속 됨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레버와 상호작용 하고 바로 움직일 수 있음 [ 조이스틱 연동X]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4. 손에 무언가를 들고 있다면 상호작용이 불가능함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248"/>
            <a:ext cx="9144003" cy="260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이름:Disappear Platform</a:t>
            </a:r>
            <a:endParaRPr/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플레이가 밟으면 사라지는 플랫폼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플레이어가 플랫폼을 밟으면 2초 뒤 플랫폼이 사라지게 됨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4초 뒤에 플랫폼이 사라진 장소에서 재생성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플레이어를 제외한 음식, 재료 등은 플랫폼과 접촉해도 플랫폼이 사라지지 않음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[ 플랫폼 위에 음식,재료가 올라간 상태에서 플레이어가 플랫폼과 접촉 시 음식, 재료가 떨어짐 ]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59325" y="365625"/>
            <a:ext cx="7229700" cy="4079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Lever Prefab 에 들어갈 기믹들은 노란색 슬라이드로 처리하겠습니다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8088" l="8088" r="8088" t="8088"/>
          <a:stretch/>
        </p:blipFill>
        <p:spPr>
          <a:xfrm>
            <a:off x="1203210" y="0"/>
            <a:ext cx="68579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이름:Obstacle [ 장애물 ]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플레이어의 이동을 제한하는 오브젝트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단순히 벽 같은 존재로 플레이어가 지나갈 수 없음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연계 가능한 기믹: LeverOb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25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이름:Moving platform [ Drive mod ]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레버를 통해 상,하,좌,우로 이동하는 플랫폼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1.상호작용 키를 통해 레버를 작동시키면 캐릭터는 움직일 수 없음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2.이동 조이스틱을 통해 방향을 설정해 움직일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3.상호작용 키를 한번 더 누르면 레버 작동이 중지 됨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4.플레이어의 손에 뭐든 들려있다면 상호 작용 불가능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75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이름:Moving Platform [ Lever mod]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레버를 상호 작용하면 지정 된 경로에 따라 움직이는 플랫폼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1.상호작용 키를 통해 레버를 당기면 지정 된 경로대로 한번만 움직임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2.상호작용 키를 누르면 바로 레버가 작동 됨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3.레버를 작동 시키고 바로 움직일 수 있음 [ 조이스틱과 연동X]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4.손에 무언가를 들고 있다면 레버와 상호작용 할 수 없음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25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