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ZzA0Dp1EXnPDEsAjMyX918H45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cf55b2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cf55b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44d6977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44d697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295f0211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f295f0211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295f0211_1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295f0211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f295f021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f295f0211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f295f0211_1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f295f0211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Cookeep </a:t>
            </a:r>
            <a:br>
              <a:rPr lang="ko-KR"/>
            </a:br>
            <a:r>
              <a:rPr lang="ko-KR"/>
              <a:t>인 게임 </a:t>
            </a:r>
            <a:br>
              <a:rPr lang="ko-KR"/>
            </a:br>
            <a:r>
              <a:rPr lang="ko-KR"/>
              <a:t>로직 기획서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맘파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0cf55b200_0_0"/>
          <p:cNvSpPr/>
          <p:nvPr/>
        </p:nvSpPr>
        <p:spPr>
          <a:xfrm>
            <a:off x="497798" y="723614"/>
            <a:ext cx="6485100" cy="436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2b0cf55b200_0_0"/>
          <p:cNvSpPr/>
          <p:nvPr/>
        </p:nvSpPr>
        <p:spPr>
          <a:xfrm>
            <a:off x="958406" y="1383354"/>
            <a:ext cx="5694300" cy="3042600"/>
          </a:xfrm>
          <a:prstGeom prst="roundRect">
            <a:avLst>
              <a:gd fmla="val 2342" name="adj"/>
            </a:avLst>
          </a:prstGeom>
          <a:solidFill>
            <a:srgbClr val="EDEDE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2b0cf55b200_0_0"/>
          <p:cNvGrpSpPr/>
          <p:nvPr/>
        </p:nvGrpSpPr>
        <p:grpSpPr>
          <a:xfrm>
            <a:off x="4330453" y="1790103"/>
            <a:ext cx="2320079" cy="1114489"/>
            <a:chOff x="4109926" y="2130013"/>
            <a:chExt cx="2774550" cy="1395554"/>
          </a:xfrm>
        </p:grpSpPr>
        <p:pic>
          <p:nvPicPr>
            <p:cNvPr descr="https://lh7-us.googleusercontent.com/gLqUJcVoSGz-3LKBTg_w3B0zBLOvBIBXD5sBZMQ-5h6C21_1NAI1Cha9G2T0AvKmro566W5r6EPnuNQDFL6tgTe48uul5Uq8VJ4LH022ApjXmbKIJuyQw1zdT2MHKd73vapFvwVkLV0SS4xHObRVhxir_w=s2048" id="174" name="Google Shape;174;g2b0cf55b200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09926" y="2450629"/>
              <a:ext cx="552450" cy="63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7-us.googleusercontent.com/gLqUJcVoSGz-3LKBTg_w3B0zBLOvBIBXD5sBZMQ-5h6C21_1NAI1Cha9G2T0AvKmro566W5r6EPnuNQDFL6tgTe48uul5Uq8VJ4LH022ApjXmbKIJuyQw1zdT2MHKd73vapFvwVkLV0SS4xHObRVhxir_w=s2048" id="175" name="Google Shape;175;g2b0cf55b200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2376" y="2130013"/>
              <a:ext cx="862965" cy="996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7-us.googleusercontent.com/gLqUJcVoSGz-3LKBTg_w3B0zBLOvBIBXD5sBZMQ-5h6C21_1NAI1Cha9G2T0AvKmro566W5r6EPnuNQDFL6tgTe48uul5Uq8VJ4LH022ApjXmbKIJuyQw1zdT2MHKd73vapFvwVkLV0SS4xHObRVhxir_w=s2048" id="176" name="Google Shape;176;g2b0cf55b200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43550" y="2450629"/>
              <a:ext cx="552450" cy="63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2b0cf55b200_0_0"/>
            <p:cNvSpPr txBox="1"/>
            <p:nvPr/>
          </p:nvSpPr>
          <p:spPr>
            <a:xfrm>
              <a:off x="4196039" y="3088804"/>
              <a:ext cx="13305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160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b0cf55b200_0_0"/>
            <p:cNvSpPr txBox="1"/>
            <p:nvPr/>
          </p:nvSpPr>
          <p:spPr>
            <a:xfrm>
              <a:off x="4853274" y="3083582"/>
              <a:ext cx="13305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360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b0cf55b200_0_0"/>
            <p:cNvSpPr txBox="1"/>
            <p:nvPr/>
          </p:nvSpPr>
          <p:spPr>
            <a:xfrm>
              <a:off x="5553976" y="3098367"/>
              <a:ext cx="13305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440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g2b0cf55b200_0_0"/>
          <p:cNvSpPr/>
          <p:nvPr/>
        </p:nvSpPr>
        <p:spPr>
          <a:xfrm>
            <a:off x="2818797" y="992231"/>
            <a:ext cx="1774200" cy="6135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ZGMyhBF2TDeC62AJqwr2BUQ4jUMXC7koEM2JVj87oWWNvei7ZB5Cde7VmjpXzT_S8qlg0FYjXO8qGTsKZKfd4SWO1EL3mKdYVu_YX2tNWepox2-RtuAaGj3YKx1WCbeOBVFgVJ6TF6XjkvfFgqMcqPzXzA=s2048" id="181" name="Google Shape;181;g2b0cf55b20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90" y="1881518"/>
            <a:ext cx="4029178" cy="226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21LR8pzvgNftd_zePty6Vsg8hxEmR-Ed0k2Dge9NKXh-YJXWUOHUlQHqP8rgtFCxoOwAJMueHWlR6lX4r5z2sx9ICDMtiugG7FED-KUzuDKPv--QIAgCLTzKprm5DgvqHDUcwGRBryCkUElqribbx_VoMA=s2048" id="182" name="Google Shape;182;g2b0cf55b20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906" y="3645634"/>
            <a:ext cx="444424" cy="427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pI87TQ-WnJqAVhgYHuhx0aKEArQoOzu-_KcQqZ1dj7Cr03MZBVj7vNIlMuhIwa_ArVRe3LR7lw7Fd9ybuEZE9hGYrnyKg62DFALshxI2OxISSALdcDGEHvdGQnn4gowK_AhOYLkrpclCVONfWi7L9GO9mA=s2048" id="183" name="Google Shape;183;g2b0cf55b20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0407" y="3623606"/>
            <a:ext cx="424395" cy="500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s7AGur01E2hnd33HS05s3of0BjbbnBLSPMCod0aGK_T4ZJwwyqC60qDc-oq_AIqnO_9rvkeDZELGWblK8qHFzsHUj5u3WjYUkBFwkh_7lp1416HmwoLTuzUIRKd47SpUeBQX9civqy6SqWL-TM3qWoB6Tg=s2048" id="184" name="Google Shape;184;g2b0cf55b200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8353" y="3625581"/>
            <a:ext cx="485775" cy="46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b0cf55b200_0_0"/>
          <p:cNvSpPr/>
          <p:nvPr/>
        </p:nvSpPr>
        <p:spPr>
          <a:xfrm>
            <a:off x="5089101" y="3057652"/>
            <a:ext cx="1112400" cy="290100"/>
          </a:xfrm>
          <a:prstGeom prst="roundRect">
            <a:avLst>
              <a:gd fmla="val 50000" name="adj"/>
            </a:avLst>
          </a:prstGeom>
          <a:solidFill>
            <a:srgbClr val="EDEDE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b0cf55b200_0_0"/>
          <p:cNvSpPr txBox="1"/>
          <p:nvPr/>
        </p:nvSpPr>
        <p:spPr>
          <a:xfrm>
            <a:off x="4193609" y="2993952"/>
            <a:ext cx="1330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Score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b0cf55b200_0_0"/>
          <p:cNvSpPr/>
          <p:nvPr/>
        </p:nvSpPr>
        <p:spPr>
          <a:xfrm>
            <a:off x="1702437" y="1874330"/>
            <a:ext cx="1257000" cy="290100"/>
          </a:xfrm>
          <a:prstGeom prst="roundRect">
            <a:avLst>
              <a:gd fmla="val 50000" name="adj"/>
            </a:avLst>
          </a:prstGeom>
          <a:solidFill>
            <a:srgbClr val="EDEDE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+ 4400 $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_O0i7VxXToDj1h74jruYysS_Q8otaSTiUcPCUrcUx1MbE1uMEXZpcT3Has5DftJu_xX7-TJUZZtXr8-jZ2KhIDa02ooAFoHLCgTmwWJ7Jg4-o2UEQBhfHNEG1O6wpuUbM7ymTbBo0WT6nE_faZXmNDDcxA=s2048" id="188" name="Google Shape;188;g2b0cf55b200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8725" y="1851426"/>
            <a:ext cx="315825" cy="314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b0cf55b200_0_0"/>
          <p:cNvSpPr txBox="1"/>
          <p:nvPr>
            <p:ph type="title"/>
          </p:nvPr>
        </p:nvSpPr>
        <p:spPr>
          <a:xfrm>
            <a:off x="16050" y="-7620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4444"/>
              <a:buFont typeface="Malgun Gothic"/>
              <a:buNone/>
            </a:pPr>
            <a:r>
              <a:rPr lang="ko-KR" sz="1800"/>
              <a:t>게임 종료 후 결과창</a:t>
            </a:r>
            <a:endParaRPr sz="1800"/>
          </a:p>
        </p:txBody>
      </p:sp>
      <p:sp>
        <p:nvSpPr>
          <p:cNvPr id="190" name="Google Shape;190;g2b0cf55b200_0_0"/>
          <p:cNvSpPr txBox="1"/>
          <p:nvPr/>
        </p:nvSpPr>
        <p:spPr>
          <a:xfrm>
            <a:off x="7168575" y="1567425"/>
            <a:ext cx="512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후 결과창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TIME OUT UI가 출력 된 후 4초 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위 조건 달성 시 4초 뒤 화면이 어두워졌다가 결과창이 출력 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후 결과창 출력 후 5분동안 아무버튼을 누르지 않으면 자동 로비로 이동됨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838200" y="373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1-1 Stage 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76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7283939" y="475956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7979488" y="5276350"/>
            <a:ext cx="948475" cy="9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1-2 Stage</a:t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180" y="1825625"/>
            <a:ext cx="7865207" cy="442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8792308" y="494423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6185878" y="2666050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6881447" y="385304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533662" y="464630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628563" y="5313575"/>
            <a:ext cx="948475" cy="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8280463" y="2759375"/>
            <a:ext cx="948475" cy="9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1-3 Stage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Auto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이동 발판은 멈추지 않고 지속적으로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15초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396" y="1833989"/>
            <a:ext cx="8085992" cy="4548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033847" y="504974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836509" y="3510112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5428988" y="5481725"/>
            <a:ext cx="948475" cy="9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1-4 Stage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1,16,19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481" y="1690688"/>
            <a:ext cx="781929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 txBox="1"/>
          <p:nvPr/>
        </p:nvSpPr>
        <p:spPr>
          <a:xfrm>
            <a:off x="6734908" y="264691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7900598" y="374915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9697159" y="423566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8248382" y="491989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8348346" y="305966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943871" y="3505199"/>
            <a:ext cx="695574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888796" y="5449424"/>
            <a:ext cx="695574" cy="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1-5 Stage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1,16,19,5,7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2-1 Stage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178,179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Drive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누르고 조이스틱을 통해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4초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188" y="1633538"/>
            <a:ext cx="80772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6383215" y="503979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8061788" y="4413684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8061788" y="295910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6819411" y="5039796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9497646" y="3981499"/>
            <a:ext cx="695574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2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519996" y="5440274"/>
            <a:ext cx="695574" cy="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2-2 Stage</a:t>
            </a:r>
            <a:endParaRPr/>
          </a:p>
        </p:txBody>
      </p:sp>
      <p:sp>
        <p:nvSpPr>
          <p:cNvPr id="261" name="Google Shape;261;p13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내려옴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 오고, 올라가는 시간이 2초 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(3):Darkness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사용 방법: 해당 구역의 레버에 상호작용 버튼을 누르면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반대 구역의 불이 켜지고 레버를 당긴 구역의 불은 꺼짐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[캐릭터의 주변 Table 기준 1칸만 시야에 보임]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795" y="1692184"/>
            <a:ext cx="7924594" cy="461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 txBox="1"/>
          <p:nvPr/>
        </p:nvSpPr>
        <p:spPr>
          <a:xfrm>
            <a:off x="8915400" y="288568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7680018" y="229088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984446" y="5590399"/>
            <a:ext cx="695574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3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7929746" y="3260399"/>
            <a:ext cx="695574" cy="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2-3 Stage</a:t>
            </a:r>
            <a:endParaRPr/>
          </a:p>
        </p:txBody>
      </p:sp>
      <p:sp>
        <p:nvSpPr>
          <p:cNvPr id="272" name="Google Shape;272;p14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2초정도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[플랫폼이 움직이면 위로 올라가 위의 길을 막는 방해물 역할]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935" y="1690688"/>
            <a:ext cx="7870092" cy="442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/>
          <p:nvPr/>
        </p:nvSpPr>
        <p:spPr>
          <a:xfrm>
            <a:off x="6186365" y="5022211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6096000" y="465287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7993942" y="419002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097946" y="5407249"/>
            <a:ext cx="695574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9529871" y="5407249"/>
            <a:ext cx="695574" cy="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2-4 Stage</a:t>
            </a:r>
            <a:endParaRPr/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181,182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8초정도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[엘리베이터는 중간에 멈추지 않고 끝까지 찍고 다시 내려옴]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기획 의도: 멈추지 않는 엘리베이터에서 순발력 있게 뛰어내리는걸 목표로 기획함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5" y="1825625"/>
            <a:ext cx="7944024" cy="44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/>
          <p:nvPr/>
        </p:nvSpPr>
        <p:spPr>
          <a:xfrm>
            <a:off x="8356157" y="5118927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10974396" y="4245049"/>
            <a:ext cx="695574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4">
            <a:alphaModFix/>
          </a:blip>
          <a:srcRect b="26407" l="28906" r="28659" t="26688"/>
          <a:stretch/>
        </p:blipFill>
        <p:spPr>
          <a:xfrm>
            <a:off x="6607971" y="2395199"/>
            <a:ext cx="695574" cy="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0515600" cy="49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sz="1100"/>
              <a:t>인 게임 전체 플로우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77" y="-1"/>
            <a:ext cx="49536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90950" y="145775"/>
            <a:ext cx="7080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Malgun Gothic"/>
              <a:buNone/>
            </a:pPr>
            <a:r>
              <a:rPr lang="ko-KR" sz="3000"/>
              <a:t>스테이지 공통 룰</a:t>
            </a:r>
            <a:endParaRPr sz="3000"/>
          </a:p>
        </p:txBody>
      </p:sp>
      <p:sp>
        <p:nvSpPr>
          <p:cNvPr id="97" name="Google Shape;97;p3"/>
          <p:cNvSpPr txBox="1"/>
          <p:nvPr/>
        </p:nvSpPr>
        <p:spPr>
          <a:xfrm>
            <a:off x="814754" y="583563"/>
            <a:ext cx="1031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진행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화면상 “ 3,2,1 Start “출력 후 시작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동안에는 캐릭터가 움직이지 못함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상단에 레시피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StageTable의 ProbabilityGroupID 칼럼에 해당하는 레시피를 랜덤하게 2개 등장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레시피는 중복으로도 등장함 (중복 허용)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814754" y="4181563"/>
            <a:ext cx="1031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방법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재료 획득: 요리 재료 상자에서 상호작용 버튼을 눌렀을 때 요리 재료 획득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조리: 재료 상자에서 꺼낸 재료들을 알맞은 요리 기구에 가져가 상호작용 버튼을 눌러 조리함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조합: 레시피UI에 표기 된 레시피대로 준비 된 재료들을 상호작용 버튼을 눌러 조합함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38539" y="5293362"/>
            <a:ext cx="10316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조건: 레시피 대로 제작한 요리를 투입구에 투입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처리 방법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대로 점수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테이블의 점수 칼럼에 해당 값 만큼 점수를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성공한 레시피는 삭제 되고 새로운 레시피가 등장 (중복 허용)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738554" y="1811813"/>
            <a:ext cx="10316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관련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조건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레시피가 사라졌을 때 새로운 레시피가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제대로된 레시피 대로 요리를 투입 했을 때 사라짐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레시피의 제한 시간이 0이 될 때 사라짐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규칙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등장하는 레시피 수: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ageTable의 </a:t>
            </a:r>
            <a:r>
              <a:rPr lang="ko-KR" sz="1000">
                <a:solidFill>
                  <a:schemeClr val="dk1"/>
                </a:solidFill>
                <a:highlight>
                  <a:srgbClr val="FFFFFF"/>
                </a:highlight>
              </a:rPr>
              <a:t>StartRecipeValue칼럼의 값만큼 시작 시 레시피가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등장해야하는 레시피 종류: StageTable의 ProbabilityGroupID 칼럼에 해당하는 레시피를 랜덤하게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레시피는 중복으로도 등장함 (중복 허용)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레시피의 등장 확률은 RecipeProbabilityTable의 </a:t>
            </a:r>
            <a:r>
              <a:rPr lang="ko-KR" sz="1000">
                <a:solidFill>
                  <a:schemeClr val="dk1"/>
                </a:solidFill>
                <a:highlight>
                  <a:srgbClr val="FFFFFF"/>
                </a:highlight>
              </a:rPr>
              <a:t>Probability 값을 사용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70266" y="2698473"/>
            <a:ext cx="1031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조건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시간이 0이 되었을 때 게임 종료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팝업창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플레이에 따라 획득한 점수로 별 표시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1번째 별 획득 조건: StageTable의 score1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2번째 별 획득 조건: StageTable의 score2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3번째 별 획득 조건: StageTable의 score3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36039" y="196387"/>
            <a:ext cx="10316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실패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 0일 때 실패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유저가 획득한 점수를 기준으로 3%만큼 점수 차감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소수점은 올림처리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기획의도: 잘할 수록 레시피 시간 0일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됐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때 큰 리스크를 지게 하고 싶음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재료로 만들어진 요리를 투입구에 투입 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랜덤으로 1개의 레시피 제한 시간을 5초 감소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레시피의 제한 시간은 RecipeTable의 </a:t>
            </a:r>
            <a:r>
              <a:rPr lang="ko-KR" sz="1000">
                <a:solidFill>
                  <a:schemeClr val="dk1"/>
                </a:solidFill>
              </a:rPr>
              <a:t>LimitTime 칼럼 참조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레시피의 제한 시간이 5초 이하일 경우에는 요리 실패로 처리 (레시피 제한 시간 0일 때 실패 처리)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244d69775_1_7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레시피 팝업창</a:t>
            </a:r>
            <a:endParaRPr sz="1800"/>
          </a:p>
        </p:txBody>
      </p:sp>
      <p:sp>
        <p:nvSpPr>
          <p:cNvPr id="112" name="Google Shape;112;g2b244d69775_1_7"/>
          <p:cNvSpPr txBox="1"/>
          <p:nvPr/>
        </p:nvSpPr>
        <p:spPr>
          <a:xfrm>
            <a:off x="5508000" y="792075"/>
            <a:ext cx="5771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팝업창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시: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게임 시작 시 자동으로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인게임에서: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게시판과 상호 작용 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 설명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제작 방법에 대한 내용을 리스트 형태로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및 닫기 버튼을 통해 팝업창을 종료 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출력되어야 하는 레시피 이미지: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StageTable의 </a:t>
            </a:r>
            <a:r>
              <a:rPr lang="ko-KR" sz="1000">
                <a:solidFill>
                  <a:schemeClr val="dk1"/>
                </a:solidFill>
              </a:rPr>
              <a:t>ProbabilityGroupID를 참조하여 RecipeProbabilityTable에 해당되는 그룹 아이디를 가진 RecipeID로  RecipeTable의 RecipeImage를 불어옴 (최대 표시되는 레시피는 4개, 최소 2개)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팝업창 규칙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팝업창이 출력된 상태에서는 캐릭터의 이동 및 조작이 불가능함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팝업창의 출력 시 게임 시간 흐름 여부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레시피 팝업창이 출력되는 동안에는 게임 시간이 흐르지 않음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인게임에서 게시판과 상호작용을 통해 레시피 팝업창이 출력되는 동안에는 게임 시간이 흐름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위치의 게시판를 다수의 유저가 사용이 가능함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예시: A캐릭터가 게시판을 통해 레시피 팝업창을 확인 중에 B캐릭터가 A캐릭터가 사용 중인 게시판을 동시에 사용이 가능함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g2b244d6977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00" y="564300"/>
            <a:ext cx="4893026" cy="27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b244d69775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99" y="792063"/>
            <a:ext cx="3750525" cy="22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b244d69775_1_7"/>
          <p:cNvSpPr/>
          <p:nvPr/>
        </p:nvSpPr>
        <p:spPr>
          <a:xfrm>
            <a:off x="3813350" y="2516100"/>
            <a:ext cx="641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g2b244d69775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14" y="3809000"/>
            <a:ext cx="4786175" cy="22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b244d69775_1_7"/>
          <p:cNvSpPr txBox="1"/>
          <p:nvPr/>
        </p:nvSpPr>
        <p:spPr>
          <a:xfrm>
            <a:off x="1351427" y="3296125"/>
            <a:ext cx="3026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&lt;게임 시작 시 레시피 팝업창 출력 예시 이미지&gt;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2b244d69775_1_7"/>
          <p:cNvSpPr txBox="1"/>
          <p:nvPr/>
        </p:nvSpPr>
        <p:spPr>
          <a:xfrm>
            <a:off x="1129852" y="6197375"/>
            <a:ext cx="3026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&lt;인게임에서 레시피 팝업창 출력 예시 이미지&gt;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f295f0211_1_189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레시피 관련 연출</a:t>
            </a:r>
            <a:endParaRPr sz="1800"/>
          </a:p>
        </p:txBody>
      </p:sp>
      <p:pic>
        <p:nvPicPr>
          <p:cNvPr id="124" name="Google Shape;124;g2af295f0211_1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00" y="389075"/>
            <a:ext cx="4603149" cy="305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af295f0211_1_189"/>
          <p:cNvSpPr txBox="1"/>
          <p:nvPr/>
        </p:nvSpPr>
        <p:spPr>
          <a:xfrm>
            <a:off x="5988475" y="866075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연출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레시피가 등장할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방법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레시피가 화면 상단에서 내려오면서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레시피가 등장하는데 걸리는 시간: 4초 (화면 상단에서 내려오는데 걸리는 시간)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2af295f0211_1_189"/>
          <p:cNvSpPr txBox="1"/>
          <p:nvPr>
            <p:ph type="title"/>
          </p:nvPr>
        </p:nvSpPr>
        <p:spPr>
          <a:xfrm>
            <a:off x="1349538" y="3439638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&lt;레시피 등장 연출&gt;</a:t>
            </a:r>
            <a:endParaRPr sz="1400"/>
          </a:p>
        </p:txBody>
      </p:sp>
      <p:pic>
        <p:nvPicPr>
          <p:cNvPr id="127" name="Google Shape;127;g2af295f0211_1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0" y="3807025"/>
            <a:ext cx="4603149" cy="26188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f295f0211_1_189"/>
          <p:cNvSpPr txBox="1"/>
          <p:nvPr>
            <p:ph type="title"/>
          </p:nvPr>
        </p:nvSpPr>
        <p:spPr>
          <a:xfrm>
            <a:off x="1304413" y="6393888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5"/>
              <a:buFont typeface="Malgun Gothic"/>
              <a:buNone/>
            </a:pPr>
            <a:r>
              <a:rPr lang="ko-KR" sz="1400"/>
              <a:t>&lt;레시피 제한 시간 알림 연출&gt;</a:t>
            </a:r>
            <a:endParaRPr sz="1400"/>
          </a:p>
        </p:txBody>
      </p:sp>
      <p:sp>
        <p:nvSpPr>
          <p:cNvPr id="129" name="Google Shape;129;g2af295f0211_1_189"/>
          <p:cNvSpPr txBox="1"/>
          <p:nvPr/>
        </p:nvSpPr>
        <p:spPr>
          <a:xfrm>
            <a:off x="5916275" y="3964700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 알림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레시피의 제한 시간이 10초 전일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방법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레시피가 좌우로 흔들 거림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RecipeTable의 LimitTime 칼럼 이용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f295f0211_1_245"/>
          <p:cNvSpPr txBox="1"/>
          <p:nvPr>
            <p:ph type="title"/>
          </p:nvPr>
        </p:nvSpPr>
        <p:spPr>
          <a:xfrm>
            <a:off x="5460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요리 실패</a:t>
            </a:r>
            <a:r>
              <a:rPr lang="ko-KR" sz="1800"/>
              <a:t> 연출</a:t>
            </a:r>
            <a:endParaRPr sz="1800"/>
          </a:p>
        </p:txBody>
      </p:sp>
      <p:pic>
        <p:nvPicPr>
          <p:cNvPr id="135" name="Google Shape;135;g2af295f0211_1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63" y="721200"/>
            <a:ext cx="4524974" cy="25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af295f0211_1_245"/>
          <p:cNvSpPr txBox="1"/>
          <p:nvPr>
            <p:ph type="title"/>
          </p:nvPr>
        </p:nvSpPr>
        <p:spPr>
          <a:xfrm>
            <a:off x="1002852" y="3296188"/>
            <a:ext cx="3157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5"/>
              <a:buFont typeface="Malgun Gothic"/>
              <a:buNone/>
            </a:pPr>
            <a:r>
              <a:rPr lang="ko-KR" sz="1400"/>
              <a:t>&lt;잘못 된 음식을 투입구에 넣었을 때&gt;</a:t>
            </a:r>
            <a:endParaRPr sz="1400"/>
          </a:p>
        </p:txBody>
      </p:sp>
      <p:sp>
        <p:nvSpPr>
          <p:cNvPr id="137" name="Google Shape;137;g2af295f0211_1_245"/>
          <p:cNvSpPr txBox="1"/>
          <p:nvPr/>
        </p:nvSpPr>
        <p:spPr>
          <a:xfrm>
            <a:off x="5988475" y="866075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 된 음식을 투입구에 넣었을 때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상단 레시피UI에 출력되지 않은 레시피를 투입구에 넣었을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상단 레시피 중 랜덤한 레시피 1개의 시간이 5초 감소하며 빨갛게 2번 깜빡임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af295f0211_1_245"/>
          <p:cNvSpPr/>
          <p:nvPr/>
        </p:nvSpPr>
        <p:spPr>
          <a:xfrm>
            <a:off x="109385" y="564301"/>
            <a:ext cx="1700725" cy="724450"/>
          </a:xfrm>
          <a:custGeom>
            <a:rect b="b" l="l" r="r" t="t"/>
            <a:pathLst>
              <a:path extrusionOk="0" h="28978" w="68029">
                <a:moveTo>
                  <a:pt x="62363" y="26691"/>
                </a:moveTo>
                <a:cubicBezTo>
                  <a:pt x="41648" y="31864"/>
                  <a:pt x="-6671" y="28914"/>
                  <a:pt x="825" y="8923"/>
                </a:cubicBezTo>
                <a:cubicBezTo>
                  <a:pt x="3343" y="2208"/>
                  <a:pt x="14161" y="3397"/>
                  <a:pt x="21193" y="1989"/>
                </a:cubicBezTo>
                <a:cubicBezTo>
                  <a:pt x="34739" y="-724"/>
                  <a:pt x="51309" y="-1531"/>
                  <a:pt x="62363" y="6756"/>
                </a:cubicBezTo>
                <a:cubicBezTo>
                  <a:pt x="66859" y="10126"/>
                  <a:pt x="68924" y="17339"/>
                  <a:pt x="67563" y="22790"/>
                </a:cubicBezTo>
                <a:cubicBezTo>
                  <a:pt x="66835" y="25706"/>
                  <a:pt x="63202" y="27991"/>
                  <a:pt x="60196" y="2799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g2af295f0211_1_245"/>
          <p:cNvSpPr/>
          <p:nvPr/>
        </p:nvSpPr>
        <p:spPr>
          <a:xfrm>
            <a:off x="270875" y="732575"/>
            <a:ext cx="335700" cy="38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2af295f0211_1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63" y="3713775"/>
            <a:ext cx="4524974" cy="25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af295f0211_1_245"/>
          <p:cNvSpPr txBox="1"/>
          <p:nvPr>
            <p:ph type="title"/>
          </p:nvPr>
        </p:nvSpPr>
        <p:spPr>
          <a:xfrm>
            <a:off x="954602" y="6259075"/>
            <a:ext cx="3157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&lt;레시피의 제한 시간이 0이 됐을 때&gt;</a:t>
            </a:r>
            <a:endParaRPr sz="1400"/>
          </a:p>
        </p:txBody>
      </p:sp>
      <p:sp>
        <p:nvSpPr>
          <p:cNvPr id="142" name="Google Shape;142;g2af295f0211_1_245"/>
          <p:cNvSpPr txBox="1"/>
          <p:nvPr/>
        </p:nvSpPr>
        <p:spPr>
          <a:xfrm>
            <a:off x="6096000" y="3684100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레시피의 제한 시간이 0이 됐을 때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상단에 출력 된 레시피 UI의 제한시간이 0이 되었을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제한 시간이 0이 된 레시피에 빨간색 줄이 그어지며 화면 상 위로 사라지게 되고, 사라진 레시피 기준 오른쪽에 있는 레시피들이 왼쪽으로 당겨져옴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방법: 유저가 획득한 전체 점수의 3%를 감소 시킴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af295f0211_1_245"/>
          <p:cNvSpPr/>
          <p:nvPr/>
        </p:nvSpPr>
        <p:spPr>
          <a:xfrm>
            <a:off x="335825" y="3423388"/>
            <a:ext cx="205800" cy="30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af295f0211_1_245"/>
          <p:cNvSpPr/>
          <p:nvPr/>
        </p:nvSpPr>
        <p:spPr>
          <a:xfrm>
            <a:off x="357525" y="3770275"/>
            <a:ext cx="292525" cy="346700"/>
          </a:xfrm>
          <a:custGeom>
            <a:rect b="b" l="l" r="r" t="t"/>
            <a:pathLst>
              <a:path extrusionOk="0" h="13868" w="11701">
                <a:moveTo>
                  <a:pt x="11701" y="0"/>
                </a:moveTo>
                <a:cubicBezTo>
                  <a:pt x="6862" y="3628"/>
                  <a:pt x="5408" y="11161"/>
                  <a:pt x="0" y="1386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g2af295f0211_1_245"/>
          <p:cNvSpPr/>
          <p:nvPr/>
        </p:nvSpPr>
        <p:spPr>
          <a:xfrm>
            <a:off x="346700" y="3770275"/>
            <a:ext cx="260000" cy="335850"/>
          </a:xfrm>
          <a:custGeom>
            <a:rect b="b" l="l" r="r" t="t"/>
            <a:pathLst>
              <a:path extrusionOk="0" h="13434" w="10400">
                <a:moveTo>
                  <a:pt x="0" y="0"/>
                </a:moveTo>
                <a:cubicBezTo>
                  <a:pt x="2531" y="5066"/>
                  <a:pt x="5335" y="10901"/>
                  <a:pt x="10400" y="1343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g2af295f0211_1_245"/>
          <p:cNvSpPr/>
          <p:nvPr/>
        </p:nvSpPr>
        <p:spPr>
          <a:xfrm>
            <a:off x="804450" y="3553675"/>
            <a:ext cx="6285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295f0211_1_200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요리 성공 연출</a:t>
            </a:r>
            <a:endParaRPr sz="1800"/>
          </a:p>
        </p:txBody>
      </p:sp>
      <p:pic>
        <p:nvPicPr>
          <p:cNvPr id="152" name="Google Shape;152;g2af295f0211_1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88" y="1751900"/>
            <a:ext cx="5463725" cy="3073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af295f0211_1_200"/>
          <p:cNvSpPr txBox="1"/>
          <p:nvPr/>
        </p:nvSpPr>
        <p:spPr>
          <a:xfrm>
            <a:off x="7189775" y="1899000"/>
            <a:ext cx="42360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레시피에 알맞은 요리를 넣었을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요리 투입구에 반짝 빛나는 별 이펙트가 출력되며, 음식은 사라짐.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설명2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요리가 투입되면 상단에 있는 레시피에 동그라미가 그려지며, +N으로 점수가 2초 간 레시피 자리에 출력되고 동전 아이콘들이 점수UI로 빨려 들어감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요리 투입구에 낸 요리ID에 맞는 레시피UI가 화면 상단에서 사라짐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!!연출 설명2의 동전 아이콘들이 빨려들어가는 건 자기 자신만 보임.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멀티의 경우 다른 사람의 동전 아이콘은 보이지 않고, 사라지는   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레시피와 +N 점수만 표기됨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af295f0211_1_200"/>
          <p:cNvSpPr txBox="1"/>
          <p:nvPr>
            <p:ph type="title"/>
          </p:nvPr>
        </p:nvSpPr>
        <p:spPr>
          <a:xfrm>
            <a:off x="1187027" y="4825238"/>
            <a:ext cx="3157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5"/>
              <a:buFont typeface="Malgun Gothic"/>
              <a:buNone/>
            </a:pPr>
            <a:r>
              <a:rPr lang="ko-KR" sz="1400"/>
              <a:t>&lt;투입구에 알맞은 요리를 넣었을 때</a:t>
            </a:r>
            <a:r>
              <a:rPr lang="ko-KR" sz="1400"/>
              <a:t>&gt;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295f0211_1_174"/>
          <p:cNvSpPr txBox="1"/>
          <p:nvPr>
            <p:ph type="title"/>
          </p:nvPr>
        </p:nvSpPr>
        <p:spPr>
          <a:xfrm>
            <a:off x="16050" y="-7620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게임 종료 연출</a:t>
            </a:r>
            <a:endParaRPr sz="1800"/>
          </a:p>
        </p:txBody>
      </p:sp>
      <p:sp>
        <p:nvSpPr>
          <p:cNvPr id="160" name="Google Shape;160;g2af295f0211_1_174"/>
          <p:cNvSpPr txBox="1"/>
          <p:nvPr/>
        </p:nvSpPr>
        <p:spPr>
          <a:xfrm>
            <a:off x="5926925" y="491800"/>
            <a:ext cx="512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되기 5분전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게임 종료 되기 1분 전일 때(게임 제한 시간이 1분 이내일 때)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타이머 색상이 빨간색으로 표시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빠르게 째깍 거리는 시계 소리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af295f0211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5" y="415600"/>
            <a:ext cx="4893026" cy="2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af295f0211_1_174"/>
          <p:cNvSpPr/>
          <p:nvPr/>
        </p:nvSpPr>
        <p:spPr>
          <a:xfrm>
            <a:off x="2737425" y="491800"/>
            <a:ext cx="386700" cy="32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g2af295f0211_1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25" y="3535850"/>
            <a:ext cx="4893026" cy="273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af295f0211_1_174"/>
          <p:cNvSpPr txBox="1"/>
          <p:nvPr>
            <p:ph type="title"/>
          </p:nvPr>
        </p:nvSpPr>
        <p:spPr>
          <a:xfrm>
            <a:off x="1556575" y="3070650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</a:t>
            </a:r>
            <a:r>
              <a:rPr lang="ko-KR" sz="1400"/>
              <a:t>게임 종료 되기 1분전 연출&gt;</a:t>
            </a:r>
            <a:endParaRPr sz="1400"/>
          </a:p>
        </p:txBody>
      </p:sp>
      <p:sp>
        <p:nvSpPr>
          <p:cNvPr id="165" name="Google Shape;165;g2af295f0211_1_174"/>
          <p:cNvSpPr txBox="1"/>
          <p:nvPr>
            <p:ph type="title"/>
          </p:nvPr>
        </p:nvSpPr>
        <p:spPr>
          <a:xfrm>
            <a:off x="1925138" y="6244475"/>
            <a:ext cx="1865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&lt;게임 종료 연출&gt;</a:t>
            </a:r>
            <a:endParaRPr sz="1400"/>
          </a:p>
        </p:txBody>
      </p:sp>
      <p:sp>
        <p:nvSpPr>
          <p:cNvPr id="166" name="Google Shape;166;g2af295f0211_1_174"/>
          <p:cNvSpPr txBox="1"/>
          <p:nvPr/>
        </p:nvSpPr>
        <p:spPr>
          <a:xfrm>
            <a:off x="6096000" y="3535850"/>
            <a:ext cx="512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게임 제한 시간이 0이 될 때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화면이 어두워지고 TIME OUT 출력 (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OUT 사운드 출력)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연출 출력 시 게임이 일시정지 상태가 됨 (캐릭터가 움직이지 않음)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2024-01-07T03:09:28Z</dcterms:created>
  <dc:creator>철 박</dc:creator>
</cp:coreProperties>
</file>