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9Hv3jURU8Wp+5yNxLOG/eBO+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Cookeep </a:t>
            </a:r>
            <a:br>
              <a:rPr lang="ko-KR"/>
            </a:br>
            <a:r>
              <a:rPr lang="ko-KR"/>
              <a:t>인 게임 </a:t>
            </a:r>
            <a:br>
              <a:rPr lang="ko-KR"/>
            </a:br>
            <a:r>
              <a:rPr lang="ko-KR"/>
              <a:t>로직 기획서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맘파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1-4 Stage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1,16,19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481" y="1690688"/>
            <a:ext cx="781929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6734908" y="264691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7900598" y="374915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9697159" y="423566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8248382" y="491989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8348346" y="305966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1-5 Stage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1,16,19,5,7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2-1 Stage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178,179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Drive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누르고 조이스틱을 통해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4초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188" y="1633538"/>
            <a:ext cx="80772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6383215" y="503979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8061788" y="4413684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8061788" y="295910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6819411" y="5039796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2-2 Stage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내려옴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 오고, 올라가는 시간이 2초 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(3):Darkness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사용 방법: 해당 구역의 레버에 상호작용 버튼을 누르면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반대 구역의 불이 켜지고 레버를 당긴 구역의 불은 꺼짐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[캐릭터의 주변 Table 기준 1칸만 시야에 보임]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795" y="1692184"/>
            <a:ext cx="7924594" cy="461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/>
        </p:nvSpPr>
        <p:spPr>
          <a:xfrm>
            <a:off x="8915400" y="288568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7680018" y="229088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2-3 Stage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2초정도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[플랫폼이 움직이면 위로 올라가 위의 길을 막는 방해물 역할]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935" y="1690688"/>
            <a:ext cx="7870092" cy="442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/>
          <p:nvPr/>
        </p:nvSpPr>
        <p:spPr>
          <a:xfrm>
            <a:off x="6186365" y="5022211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6096000" y="465287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993942" y="419002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2-4 Stage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181,182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8초정도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[엘리베이터는 중간에 멈추지 않고 끝까지 찍고 다시 내려옴]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기획 의도: 멈추지 않는 엘리베이터에서 순발력 있게 뛰어내리는걸 목표로 기획함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5" y="1825625"/>
            <a:ext cx="7944024" cy="44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/>
          <p:nvPr/>
        </p:nvSpPr>
        <p:spPr>
          <a:xfrm>
            <a:off x="8356157" y="5118927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0515600" cy="49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sz="1100"/>
              <a:t>인 게임 전체 플로우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77" y="-1"/>
            <a:ext cx="49536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90950" y="145775"/>
            <a:ext cx="7080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Malgun Gothic"/>
              <a:buNone/>
            </a:pPr>
            <a:r>
              <a:rPr lang="ko-KR" sz="3000"/>
              <a:t>스테이지 공통 룰</a:t>
            </a:r>
            <a:endParaRPr sz="3000"/>
          </a:p>
        </p:txBody>
      </p:sp>
      <p:sp>
        <p:nvSpPr>
          <p:cNvPr id="97" name="Google Shape;97;p3"/>
          <p:cNvSpPr txBox="1"/>
          <p:nvPr/>
        </p:nvSpPr>
        <p:spPr>
          <a:xfrm>
            <a:off x="890954" y="735963"/>
            <a:ext cx="1031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진행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화면상 “ 3,2,1 Start “출력 후 시작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동안에는 캐릭터가 움직이지 못함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상단에 레시피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최소 2~4개까지 레시피 등장 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레시피는 중복으로도 등장함 (중복 허용)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StageTable의 ProbabilityGroupID 칼럼에 해당하는 레시피를 랜덤하게 사용함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본격적인 요리 진행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890954" y="2276563"/>
            <a:ext cx="1031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방법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재료 획득: 요리 재료 상자에서 상호작용 버튼을 눌렀을 때 요리 재료 획득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조리: 재료 상자에서 꺼낸 재료들을 알맞은 요리 기구에 가져가 상호작용 버튼을 눌러 조리함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조합: 레시피UI에 표기 된 레시피대로 준비 된 재료들을 상호작용 버튼을 눌러 조합함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33289" y="3138337"/>
            <a:ext cx="10316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조건: 레시피 대로 제작한 요리를 투입구에 투입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처리 방법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대로 점수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테이블의 점수 칼럼에 해당 값 만큼 점수를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성공한 레시피는 삭제 되고 새로운 레시피가 등장 (중복 허용)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실패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 0일 때 실패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유저가 획득한 점수를 기준으로 3%만큼 점수 차감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소수점은 올림처리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기획의도: 잘할 수록 레시피 시간 0일 됬을 때 큰 리스크를 지게 하고 싶음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재료로 만들어진 요리를 투입구에 투입 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랜덤으로 1개의 레시피 제한 시간을 5초 감소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레시피의 제한 시간은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RecipeTable의 </a:t>
            </a:r>
            <a:r>
              <a:rPr lang="ko-KR" sz="1000">
                <a:solidFill>
                  <a:schemeClr val="dk1"/>
                </a:solidFill>
              </a:rPr>
              <a:t>LimitTime 칼럼 참조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레시피의 제한 시간이 5초 이하일 경우에는 요리 실패로 처리 (레시피 제한 시간 0일 때 실패 처리)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70266" y="288748"/>
            <a:ext cx="10316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조건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시간이 0이 되었을 때 게임 종료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팝업창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플레이에 따라 획득한 점수로 별 표시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1번째 별 획득 조건: StageTable의 score1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2번째 별 획득 조건: StageTable의 score2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3번째 별 획득 조건: StageTable의 score3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시작 연출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634" y="1438335"/>
            <a:ext cx="8985848" cy="50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4520242" y="2924355"/>
            <a:ext cx="2691441" cy="2495310"/>
          </a:xfrm>
          <a:prstGeom prst="decagon">
            <a:avLst>
              <a:gd fmla="val 105146" name="vf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3,2,1 START</a:t>
            </a:r>
            <a:endParaRPr sz="4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종료 연출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634" y="1438335"/>
            <a:ext cx="8985848" cy="50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 rot="-406488">
            <a:off x="3129093" y="2763898"/>
            <a:ext cx="5796792" cy="200496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OUT</a:t>
            </a:r>
            <a:endParaRPr sz="7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73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1-1 Stage 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76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7283939" y="475956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1-2 Stage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180" y="1825625"/>
            <a:ext cx="7865207" cy="44241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8792308" y="494423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6185878" y="2666050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6881447" y="385304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6533662" y="464630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1-3 Stage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Auto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이동 발판은 멈추지 않고 지속적으로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15초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396" y="1833989"/>
            <a:ext cx="8085992" cy="4548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7033847" y="504974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6836509" y="3510112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2024-01-07T03:09:28Z</dcterms:created>
  <dc:creator>철 박</dc:creator>
</cp:coreProperties>
</file>