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l4cs/mYKVL0UjJZyfWOYEJ9c7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f295f0211_1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f295f0211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f295f0211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af295f0211_1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f295f0211_1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f295f0211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f295f0211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af295f0211_1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f295f0211_1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f295f0211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Cookeep </a:t>
            </a:r>
            <a:br>
              <a:rPr lang="ko-KR"/>
            </a:br>
            <a:r>
              <a:rPr lang="ko-KR"/>
              <a:t>인 게임 </a:t>
            </a:r>
            <a:br>
              <a:rPr lang="ko-KR"/>
            </a:br>
            <a:r>
              <a:rPr lang="ko-KR"/>
              <a:t>로직 기획서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맘파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838200" y="3739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1-1 Stage 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2분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(1)번: 캐릭터 리스폰 장소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76" y="1825625"/>
            <a:ext cx="773571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7283939" y="4759569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1-2 Stage</a:t>
            </a:r>
            <a:endParaRPr/>
          </a:p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2분30초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(1)번: 캐릭터 리스폰 장소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(2)번: Disappear Platform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발판이 사라지는 조건: 캐릭터가 밟았을 때 2초 뒤에 사라짐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발판이 등장하는 시기: 발판이 사라지고 4초 뒤에 다시 등장 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180" y="1825625"/>
            <a:ext cx="7865207" cy="442417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8792308" y="4944235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6185878" y="2666050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6881447" y="3853048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6533662" y="4646309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1-3 Stage</a:t>
            </a:r>
            <a:endParaRPr/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4분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16,19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(1): 캐릭터 리스본 위치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(2): Moving Platform [ Auto Mod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방법: 이동 발판은 멈추지 않고 지속적으로 이동함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시간: 끝에서 끝까지 이동하는데 15초 걸렸으면 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(추후 밸런스로 변동 가능)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4396" y="1833989"/>
            <a:ext cx="8085992" cy="4548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/>
          <p:nvPr/>
        </p:nvSpPr>
        <p:spPr>
          <a:xfrm>
            <a:off x="7033847" y="5049743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6836509" y="3510112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1-4 Stage</a:t>
            </a:r>
            <a:endParaRPr/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4분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1,16,19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(1)번: 캐릭터 리스폰 장소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(2)번: Disappear Platform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발판이 사라지는 조건: 캐릭터가 밟았을 때 2초 뒤에 사라짐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발판이 등장하는 시기: 발판이 사라지고 4초 뒤에 다시 등장 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3481" y="1690688"/>
            <a:ext cx="7819293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/>
        </p:nvSpPr>
        <p:spPr>
          <a:xfrm>
            <a:off x="6734908" y="2646919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7900598" y="3749159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9697159" y="4235666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8248382" y="4919893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8348346" y="3059668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1-5 Stage</a:t>
            </a:r>
            <a:endParaRPr/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1,16,19,5,7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2-1 Stage</a:t>
            </a:r>
            <a:endParaRPr/>
          </a:p>
        </p:txBody>
      </p:sp>
      <p:sp>
        <p:nvSpPr>
          <p:cNvPr id="207" name="Google Shape;207;p12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3분30초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178,179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(1): 캐릭터 리스본 위치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(2): Moving Platform [ Drive Mod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방법: 레버에 상호작용 버튼을 누르고 조이스틱을 통해 이동함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시간: 끝에서 끝까지 이동하는데 4초 걸렸으면 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(추후 밸런스로 변동 가능)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188" y="1633538"/>
            <a:ext cx="807720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/>
          <p:nvPr/>
        </p:nvSpPr>
        <p:spPr>
          <a:xfrm>
            <a:off x="6383215" y="5039796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8061788" y="4413684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8061788" y="2959101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6819411" y="5039796"/>
            <a:ext cx="518746" cy="89501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2-2 Stage</a:t>
            </a:r>
            <a:endParaRPr/>
          </a:p>
        </p:txBody>
      </p:sp>
      <p:sp>
        <p:nvSpPr>
          <p:cNvPr id="218" name="Google Shape;218;p13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3분30초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178,180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(1): 캐릭터 리스본 위치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(2): Moving Platform [ Lever Mod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방법: 레버에 상호작용 버튼을 누르면 연동 되어 있는 플랫폼이 내려옴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시간: 내려 오고, 올라가는 시간이 2초 정도 소요 됐으면 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(추후 밸런스로 변동 가능)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(3):Darkness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사용 방법: 해당 구역의 레버에 상호작용 버튼을 누르면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반대 구역의 불이 켜지고 레버를 당긴 구역의 불은 꺼짐 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[캐릭터의 주변 Table 기준 1칸만 시야에 보임] 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9" name="Google Shape;2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795" y="1692184"/>
            <a:ext cx="7924594" cy="461822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3"/>
          <p:cNvSpPr txBox="1"/>
          <p:nvPr/>
        </p:nvSpPr>
        <p:spPr>
          <a:xfrm>
            <a:off x="8915400" y="2885681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7680018" y="2290886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2-3 Stage</a:t>
            </a:r>
            <a:endParaRPr/>
          </a:p>
        </p:txBody>
      </p:sp>
      <p:sp>
        <p:nvSpPr>
          <p:cNvPr id="227" name="Google Shape;227;p14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3분30초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178,183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(1): 캐릭터 리스본 위치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(2): Moving Platform [ Lever Mod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방법: 레버에 상호작용 버튼을 누르면 연동 되어 있는 플랫폼이 이동함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시간: 내려오고, 올라가는 시간이 2초정도 소요 됐으면 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(추후 밸런스로 변동 가능)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[플랫폼이 움직이면 위로 올라가 위의 길을 막는 방해물 역할]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8" name="Google Shape;2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1935" y="1690688"/>
            <a:ext cx="7870092" cy="442692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4"/>
          <p:cNvSpPr/>
          <p:nvPr/>
        </p:nvSpPr>
        <p:spPr>
          <a:xfrm>
            <a:off x="6186365" y="5022211"/>
            <a:ext cx="518746" cy="89501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6096000" y="4652879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7993942" y="4190025"/>
            <a:ext cx="695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2-4 Stage</a:t>
            </a:r>
            <a:endParaRPr/>
          </a:p>
        </p:txBody>
      </p:sp>
      <p:sp>
        <p:nvSpPr>
          <p:cNvPr id="237" name="Google Shape;237;p15"/>
          <p:cNvSpPr txBox="1"/>
          <p:nvPr>
            <p:ph idx="1" type="body"/>
          </p:nvPr>
        </p:nvSpPr>
        <p:spPr>
          <a:xfrm>
            <a:off x="91612" y="1825625"/>
            <a:ext cx="41997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제한 시간: 4분30초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등장 레시피 ID: 181,182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(1): 캐릭터 리스본 위치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(2): Moving Platform [ Lever Mod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방법: 레버에 상호작용 버튼을 누르면 연동 되어 있는 플랫폼이 이동함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이동 시간: 내려오고, 올라가는 시간이 8초정도 소요 됐으면 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(추후 밸런스로 변동 가능)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[엘리베이터는 중간에 멈추지 않고 끝까지 찍고 다시 내려옴]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ko-KR" sz="1000"/>
              <a:t>기획 의도: 멈추지 않는 엘리베이터에서 순발력 있게 뛰어내리는걸 목표로 기획함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8" name="Google Shape;2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65" y="1825625"/>
            <a:ext cx="7944024" cy="447705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5"/>
          <p:cNvSpPr/>
          <p:nvPr/>
        </p:nvSpPr>
        <p:spPr>
          <a:xfrm>
            <a:off x="8356157" y="5118927"/>
            <a:ext cx="518746" cy="89501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0" y="1"/>
            <a:ext cx="10515600" cy="49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 sz="1100"/>
              <a:t>인 게임 전체 플로우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577" y="-1"/>
            <a:ext cx="49536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90950" y="145775"/>
            <a:ext cx="7080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Malgun Gothic"/>
              <a:buNone/>
            </a:pPr>
            <a:r>
              <a:rPr lang="ko-KR" sz="3000"/>
              <a:t>스테이지 공통 룰</a:t>
            </a:r>
            <a:endParaRPr sz="3000"/>
          </a:p>
        </p:txBody>
      </p:sp>
      <p:sp>
        <p:nvSpPr>
          <p:cNvPr id="97" name="Google Shape;97;p3"/>
          <p:cNvSpPr txBox="1"/>
          <p:nvPr/>
        </p:nvSpPr>
        <p:spPr>
          <a:xfrm>
            <a:off x="814754" y="583563"/>
            <a:ext cx="1031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시 진행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연출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설명: 화면상 “ 3,2,1 Start “출력 후 시작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연출 동안에는 캐릭터가 움직이지 못함 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상단에 레시피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StageTable의 ProbabilityGroupID 칼럼에 해당하는 레시피를 랜덤하게 2개 등장 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레시피는 중복으로도 등장함 (중복 허용)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814754" y="4181563"/>
            <a:ext cx="10316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방법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재료 획득: 요리 재료 상자에서 상호작용 버튼을 눌렀을 때 요리 재료 획득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조리: 재료 상자에서 꺼낸 재료들을 알맞은 요리 기구에 가져가 상호작용 버튼을 눌러 조리함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조합: 레시피UI에 표기 된 레시피대로 준비 된 재료들을 상호작용 버튼을 눌러 조합함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651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738539" y="5293362"/>
            <a:ext cx="10316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성공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조건: 레시피 대로 제작한 요리를 투입구에 투입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처리 방법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대로 점수 획득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테이블의 점수 칼럼에 해당 값 만큼 점수를 획득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성공한 레시피는 삭제 되고 새로운 레시피가 등장 (중복 허용)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738554" y="1811813"/>
            <a:ext cx="103164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등장 관련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등장 조건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시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레시피가 사라졌을 때 새로운 레시피가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■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제대로된 레시피 대로 요리를 투입 했을 때 사라짐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■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레시피의 제한 시간이 0이 될 때 사라짐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등장 규칙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시 등장하는 레시피 수: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ageTable의 </a:t>
            </a:r>
            <a:r>
              <a:rPr lang="ko-KR" sz="1000">
                <a:solidFill>
                  <a:schemeClr val="dk1"/>
                </a:solidFill>
                <a:highlight>
                  <a:srgbClr val="FFFFFF"/>
                </a:highlight>
              </a:rPr>
              <a:t>StartRecipeValue칼럼의 값만큼 시작 시 레시피가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등장해야하는 레시피 종류: StageTable의 ProbabilityGroupID 칼럼에 해당하는 레시피를 랜덤하게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○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레시피는 중복으로도 등장함 (중복 허용) 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레시피의 등장 확률은 RecipeProbabilityTable의 </a:t>
            </a:r>
            <a:r>
              <a:rPr lang="ko-KR" sz="1000">
                <a:solidFill>
                  <a:schemeClr val="dk1"/>
                </a:solidFill>
                <a:highlight>
                  <a:srgbClr val="FFFFFF"/>
                </a:highlight>
              </a:rPr>
              <a:t>Probability 값을 사용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270266" y="2698473"/>
            <a:ext cx="1031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종료 조건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플레이 시간이 0이 되었을 때 게임 종료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팝업창 출력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플레이에 따라 획득한 점수로 별 표시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1번째 별 획득 조건: StageTable의 score1 칼럼의 점수보다 높은 점수를 달성했을 때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2번째 별 획득 조건: StageTable의 score2 칼럼의 점수보다 높은 점수를 달성했을 때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arenBoth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3번째 별 획득 조건: StageTable의 score3 칼럼의 점수보다 높은 점수를 달성했을 때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36039" y="196387"/>
            <a:ext cx="103164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요리 실패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제한 시간 0일 때 실패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 방법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2" marL="1085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유저가 획득한 점수를 기준으로 3%만큼 점수 차감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2" marL="1085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소수점은 올림처리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기획의도: 잘할 수록 레시피 시간 0일 </a:t>
            </a: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됐</a:t>
            </a: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때 큰 리스크를 지게 하고 싶음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잘못된 재료로 만들어진 요리를 투입구에 투입 했을 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 방법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랜덤으로 1개의 레시피 제한 시간을 5초 감소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■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레시피의 제한 시간은 RecipeTable의 </a:t>
            </a:r>
            <a:r>
              <a:rPr lang="ko-KR" sz="1000">
                <a:solidFill>
                  <a:schemeClr val="dk1"/>
                </a:solidFill>
              </a:rPr>
              <a:t>LimitTime 칼럼 참조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■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레시피의 제한 시간이 5초 이하일 경우에는 요리 실패로 처리 (레시피 제한 시간 0일 때 실패 처리)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f295f0211_1_208"/>
          <p:cNvSpPr txBox="1"/>
          <p:nvPr>
            <p:ph type="title"/>
          </p:nvPr>
        </p:nvSpPr>
        <p:spPr>
          <a:xfrm>
            <a:off x="16050" y="0"/>
            <a:ext cx="21282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/>
              <a:t>게임 시작 연출</a:t>
            </a:r>
            <a:endParaRPr sz="1800"/>
          </a:p>
        </p:txBody>
      </p:sp>
      <p:pic>
        <p:nvPicPr>
          <p:cNvPr id="112" name="Google Shape;112;g2af295f0211_1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75" y="640500"/>
            <a:ext cx="3284051" cy="187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af295f0211_1_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725" y="628000"/>
            <a:ext cx="3362280" cy="187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af295f0211_1_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3175" y="3046850"/>
            <a:ext cx="3362276" cy="187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af295f0211_1_2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763" y="3046852"/>
            <a:ext cx="3362276" cy="187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af295f0211_1_208"/>
          <p:cNvSpPr/>
          <p:nvPr/>
        </p:nvSpPr>
        <p:spPr>
          <a:xfrm>
            <a:off x="3545800" y="1342025"/>
            <a:ext cx="351000" cy="4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2af295f0211_1_208"/>
          <p:cNvSpPr/>
          <p:nvPr/>
        </p:nvSpPr>
        <p:spPr>
          <a:xfrm rot="5400000">
            <a:off x="5548813" y="2551450"/>
            <a:ext cx="351000" cy="4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2af295f0211_1_208"/>
          <p:cNvSpPr/>
          <p:nvPr/>
        </p:nvSpPr>
        <p:spPr>
          <a:xfrm rot="10800000">
            <a:off x="3519450" y="3760875"/>
            <a:ext cx="351000" cy="4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g2af295f0211_1_208"/>
          <p:cNvSpPr txBox="1"/>
          <p:nvPr/>
        </p:nvSpPr>
        <p:spPr>
          <a:xfrm>
            <a:off x="7796475" y="568000"/>
            <a:ext cx="42360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연출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출력 조건: 게임 시작 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설명: 게임 화면을 어둡게 한 후 화면 중에서 3,2,1,START 출력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연출 시 캐릭터 조작이 되지 않음 (움직이지 않음)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1초마다 3,2,1,START 텍스트를 출력 (해당 사운드도 출력)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시작 연출이 끝난 후 게임 제한 시간이 카운트 시작 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f295f0211_1_189"/>
          <p:cNvSpPr txBox="1"/>
          <p:nvPr>
            <p:ph type="title"/>
          </p:nvPr>
        </p:nvSpPr>
        <p:spPr>
          <a:xfrm>
            <a:off x="16050" y="0"/>
            <a:ext cx="21282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/>
              <a:t>레시피 관련 연출</a:t>
            </a:r>
            <a:endParaRPr sz="1800"/>
          </a:p>
        </p:txBody>
      </p:sp>
      <p:pic>
        <p:nvPicPr>
          <p:cNvPr id="125" name="Google Shape;125;g2af295f0211_1_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00" y="389075"/>
            <a:ext cx="4603149" cy="3050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af295f0211_1_189"/>
          <p:cNvSpPr txBox="1"/>
          <p:nvPr/>
        </p:nvSpPr>
        <p:spPr>
          <a:xfrm>
            <a:off x="5988475" y="866075"/>
            <a:ext cx="53661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등장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연출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출력 조건: 레시피가 등장할 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방법: 레시피가 화면 상단에서 내려오면서 등장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레시피가 등장하는데 걸리는 시간: 4초 (화면 상단에서 내려오는데 걸리는 시간)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g2af295f0211_1_189"/>
          <p:cNvSpPr txBox="1"/>
          <p:nvPr>
            <p:ph type="title"/>
          </p:nvPr>
        </p:nvSpPr>
        <p:spPr>
          <a:xfrm>
            <a:off x="1349538" y="3439638"/>
            <a:ext cx="2637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400"/>
              <a:t>&lt;레시피 등장 연출&gt;</a:t>
            </a:r>
            <a:endParaRPr sz="1400"/>
          </a:p>
        </p:txBody>
      </p:sp>
      <p:pic>
        <p:nvPicPr>
          <p:cNvPr id="128" name="Google Shape;128;g2af295f0211_1_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00" y="3807025"/>
            <a:ext cx="4603149" cy="261881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af295f0211_1_189"/>
          <p:cNvSpPr txBox="1"/>
          <p:nvPr>
            <p:ph type="title"/>
          </p:nvPr>
        </p:nvSpPr>
        <p:spPr>
          <a:xfrm>
            <a:off x="1304413" y="6393888"/>
            <a:ext cx="2637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5"/>
              <a:buFont typeface="Malgun Gothic"/>
              <a:buNone/>
            </a:pPr>
            <a:r>
              <a:rPr lang="ko-KR" sz="1400"/>
              <a:t>&lt;레시피 제한 시간 알림 연출&gt;</a:t>
            </a:r>
            <a:endParaRPr sz="1400"/>
          </a:p>
        </p:txBody>
      </p:sp>
      <p:sp>
        <p:nvSpPr>
          <p:cNvPr id="130" name="Google Shape;130;g2af295f0211_1_189"/>
          <p:cNvSpPr txBox="1"/>
          <p:nvPr/>
        </p:nvSpPr>
        <p:spPr>
          <a:xfrm>
            <a:off x="5916275" y="3964700"/>
            <a:ext cx="53661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제한 시간 알림 연출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출력 조건: 레시피의 제한 시간이 10초 전일 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방법: 레시피가 좌우로 흔들 거림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f295f0211_1_245"/>
          <p:cNvSpPr txBox="1"/>
          <p:nvPr/>
        </p:nvSpPr>
        <p:spPr>
          <a:xfrm>
            <a:off x="281800" y="654550"/>
            <a:ext cx="53661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점수 감소 될때 연출 필요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잘못된 음식을 투입구에 넣었을 떄 연출 (필요할지 고민 필요)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2af295f0211_1_245"/>
          <p:cNvSpPr txBox="1"/>
          <p:nvPr/>
        </p:nvSpPr>
        <p:spPr>
          <a:xfrm>
            <a:off x="217375" y="1302225"/>
            <a:ext cx="53661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제한 시간이 0일 될떄 연출 (아이디어: 레시피가 불타서 없어진다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2af295f0211_1_245"/>
          <p:cNvSpPr txBox="1"/>
          <p:nvPr>
            <p:ph type="title"/>
          </p:nvPr>
        </p:nvSpPr>
        <p:spPr>
          <a:xfrm>
            <a:off x="54600" y="0"/>
            <a:ext cx="21282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/>
              <a:t>요리 실패</a:t>
            </a:r>
            <a:r>
              <a:rPr lang="ko-KR" sz="1800"/>
              <a:t> 연출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f295f0211_1_200"/>
          <p:cNvSpPr txBox="1"/>
          <p:nvPr>
            <p:ph type="title"/>
          </p:nvPr>
        </p:nvSpPr>
        <p:spPr>
          <a:xfrm>
            <a:off x="16050" y="0"/>
            <a:ext cx="21282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/>
              <a:t>요리 성공 연출</a:t>
            </a:r>
            <a:endParaRPr sz="1800"/>
          </a:p>
        </p:txBody>
      </p:sp>
      <p:sp>
        <p:nvSpPr>
          <p:cNvPr id="143" name="Google Shape;143;g2af295f0211_1_200"/>
          <p:cNvSpPr txBox="1"/>
          <p:nvPr/>
        </p:nvSpPr>
        <p:spPr>
          <a:xfrm>
            <a:off x="281800" y="654550"/>
            <a:ext cx="53661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 획득 했을 때 연출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투입구에 정상적인 요리 투입 시 연출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f295f0211_1_174"/>
          <p:cNvSpPr txBox="1"/>
          <p:nvPr>
            <p:ph type="title"/>
          </p:nvPr>
        </p:nvSpPr>
        <p:spPr>
          <a:xfrm>
            <a:off x="16050" y="-76200"/>
            <a:ext cx="21282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/>
              <a:t>게임 종료 연출</a:t>
            </a:r>
            <a:endParaRPr sz="1800"/>
          </a:p>
        </p:txBody>
      </p:sp>
      <p:sp>
        <p:nvSpPr>
          <p:cNvPr id="149" name="Google Shape;149;g2af295f0211_1_174"/>
          <p:cNvSpPr txBox="1"/>
          <p:nvPr/>
        </p:nvSpPr>
        <p:spPr>
          <a:xfrm>
            <a:off x="5926925" y="491800"/>
            <a:ext cx="5120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종료 되기 5분전 연출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출력 조건: 게임 종료 되기 5분 전일 때(게임 제한 시간이 5분 이내일 때)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설명: 타이머 색상이 빨간색으로 표시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g2af295f0211_1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25" y="415600"/>
            <a:ext cx="4893026" cy="27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af295f0211_1_174"/>
          <p:cNvSpPr/>
          <p:nvPr/>
        </p:nvSpPr>
        <p:spPr>
          <a:xfrm>
            <a:off x="2737425" y="491800"/>
            <a:ext cx="386700" cy="32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2" name="Google Shape;152;g2af295f0211_1_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25" y="3535850"/>
            <a:ext cx="4893026" cy="273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af295f0211_1_174"/>
          <p:cNvSpPr txBox="1"/>
          <p:nvPr>
            <p:ph type="title"/>
          </p:nvPr>
        </p:nvSpPr>
        <p:spPr>
          <a:xfrm>
            <a:off x="1556575" y="3070650"/>
            <a:ext cx="2637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400"/>
              <a:t>&lt;</a:t>
            </a:r>
            <a:r>
              <a:rPr lang="ko-KR" sz="1400"/>
              <a:t>게임 종료 되기 5분전 연출&gt;</a:t>
            </a:r>
            <a:endParaRPr sz="1400"/>
          </a:p>
        </p:txBody>
      </p:sp>
      <p:sp>
        <p:nvSpPr>
          <p:cNvPr id="154" name="Google Shape;154;g2af295f0211_1_174"/>
          <p:cNvSpPr txBox="1"/>
          <p:nvPr>
            <p:ph type="title"/>
          </p:nvPr>
        </p:nvSpPr>
        <p:spPr>
          <a:xfrm>
            <a:off x="1925138" y="6244475"/>
            <a:ext cx="1865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400"/>
              <a:t>&lt;게임 종료 연출&gt;</a:t>
            </a:r>
            <a:endParaRPr sz="1400"/>
          </a:p>
        </p:txBody>
      </p:sp>
      <p:sp>
        <p:nvSpPr>
          <p:cNvPr id="155" name="Google Shape;155;g2af295f0211_1_174"/>
          <p:cNvSpPr txBox="1"/>
          <p:nvPr/>
        </p:nvSpPr>
        <p:spPr>
          <a:xfrm>
            <a:off x="6096000" y="3535850"/>
            <a:ext cx="5120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종료 연출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출력 조건: 게임 제한 시간이 0이 될 때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 설명: 화면이 어두워지고 TIME OUT 출력 (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OUT 사운드 출력)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종료 연출 출력 시 게임이 일시정지 상태가 됨 (캐릭터가 움직이지 않음)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2024-01-07T03:09:28Z</dcterms:created>
  <dc:creator>철 박</dc:creator>
</cp:coreProperties>
</file>