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Hyun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1E97A7-527D-4C4F-BCCF-C9CD4DA77E92}">
  <a:tblStyle styleId="{801E97A7-527D-4C4F-BCCF-C9CD4DA77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6T10:23:03.757">
    <p:pos x="6000" y="0"/>
    <p:text>멀티 고려가 전혀 안되어 있음
1: 유저의 정보 표시 필요 (닉네임, 방장 표시, 누가 레디를 했는지 )
2: 게임 시작 버튼 필요
방장일 떄: 게임 시작 버튼
방장이 아닐 경우: 래디 버튼</p:text>
  </p:cm>
  <p:cm authorId="0" idx="2" dt="2023-12-16T10:10:45.292">
    <p:pos x="6000" y="0"/>
    <p:text>3: 방장이 선택한 스테이지 정보 없음</p:text>
  </p:cm>
  <p:cm authorId="0" idx="3" dt="2023-12-16T10:22:28.121">
    <p:pos x="6000" y="0"/>
    <p:text>강퇴에 대한 것
방장 교체 에 대한 것</p:text>
  </p:cm>
  <p:cm authorId="0" idx="4" dt="2023-12-16T10:23:03.757">
    <p:pos x="6000" y="0"/>
    <p:text>친구 및 파티 관련 UI 는 추후에 디벨로퍼 할 예정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12-16T10:29:02.162">
    <p:pos x="6000" y="0"/>
    <p:text>추후 게임 운영에 대한 정책이 필요함 
예시) 개발자 디코를 운영할것지 공식 네이버 카페를 운영할건지</p:text>
  </p:cm>
  <p:cm authorId="0" idx="6" dt="2023-12-16T10:28:27.369">
    <p:pos x="6000" y="0"/>
    <p:text>크랫딧은 Account에 넣는것이 좋을 듯함</p:text>
  </p:cm>
  <p:cm authorId="0" idx="7" dt="2023-12-16T10:29:02.162">
    <p:pos x="6000" y="0"/>
    <p:text>정책에 대한 설명 칸이 필요할지 모름 (추후 확인하겠다고 UI 팀에 전달)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12-16T10:36:58.911">
    <p:pos x="6000" y="0"/>
    <p:text>아이디어: 크레딧 시간을 체크해서 너무 좀 길다 느껴지면 스킵 추가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12-16T10:51:46.917">
    <p:pos x="6000" y="0"/>
    <p:text>별 획득 조건 인원수와 상관없이 동일하게 변경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8821bc3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8821bc3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760a58e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760a58e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760a58e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760a58e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8ecce0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8ecce0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760a58e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760a58e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760a58e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760a58e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760a58eb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760a58eb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60a58e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60a58e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4944ef4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4944ef4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760a58e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760a58e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821bc3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821bc3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760a58eb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760a58eb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760a58e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760a58e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8821bc3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8821bc3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60a58e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60a58e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821bc3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8821bc3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821bc3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821bc3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60a58e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60a58e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60a58e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60a58e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5.jp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9" Type="http://schemas.openxmlformats.org/officeDocument/2006/relationships/image" Target="../media/image50.png"/><Relationship Id="rId5" Type="http://schemas.openxmlformats.org/officeDocument/2006/relationships/image" Target="../media/image27.jpg"/><Relationship Id="rId6" Type="http://schemas.openxmlformats.org/officeDocument/2006/relationships/image" Target="../media/image52.png"/><Relationship Id="rId7" Type="http://schemas.openxmlformats.org/officeDocument/2006/relationships/image" Target="../media/image64.png"/><Relationship Id="rId8" Type="http://schemas.openxmlformats.org/officeDocument/2006/relationships/image" Target="../media/image6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31.jp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9" Type="http://schemas.openxmlformats.org/officeDocument/2006/relationships/image" Target="../media/image50.png"/><Relationship Id="rId14" Type="http://schemas.openxmlformats.org/officeDocument/2006/relationships/image" Target="../media/image5.jpg"/><Relationship Id="rId5" Type="http://schemas.openxmlformats.org/officeDocument/2006/relationships/image" Target="../media/image27.jpg"/><Relationship Id="rId6" Type="http://schemas.openxmlformats.org/officeDocument/2006/relationships/image" Target="../media/image52.png"/><Relationship Id="rId7" Type="http://schemas.openxmlformats.org/officeDocument/2006/relationships/image" Target="../media/image64.png"/><Relationship Id="rId8" Type="http://schemas.openxmlformats.org/officeDocument/2006/relationships/image" Target="../media/image6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Relationship Id="rId4" Type="http://schemas.openxmlformats.org/officeDocument/2006/relationships/image" Target="../media/image29.jpg"/><Relationship Id="rId5" Type="http://schemas.openxmlformats.org/officeDocument/2006/relationships/image" Target="../media/image34.jpg"/><Relationship Id="rId6" Type="http://schemas.openxmlformats.org/officeDocument/2006/relationships/image" Target="../media/image39.jpg"/><Relationship Id="rId7" Type="http://schemas.openxmlformats.org/officeDocument/2006/relationships/image" Target="../media/image3.jpg"/><Relationship Id="rId8" Type="http://schemas.openxmlformats.org/officeDocument/2006/relationships/image" Target="../media/image35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34.jpg"/><Relationship Id="rId13" Type="http://schemas.openxmlformats.org/officeDocument/2006/relationships/image" Target="../media/image42.jpg"/><Relationship Id="rId1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Relationship Id="rId4" Type="http://schemas.openxmlformats.org/officeDocument/2006/relationships/image" Target="../media/image41.jpg"/><Relationship Id="rId9" Type="http://schemas.openxmlformats.org/officeDocument/2006/relationships/image" Target="../media/image44.jpg"/><Relationship Id="rId15" Type="http://schemas.openxmlformats.org/officeDocument/2006/relationships/image" Target="../media/image32.png"/><Relationship Id="rId14" Type="http://schemas.openxmlformats.org/officeDocument/2006/relationships/image" Target="../media/image45.png"/><Relationship Id="rId16" Type="http://schemas.openxmlformats.org/officeDocument/2006/relationships/image" Target="../media/image39.jpg"/><Relationship Id="rId5" Type="http://schemas.openxmlformats.org/officeDocument/2006/relationships/image" Target="../media/image20.jpg"/><Relationship Id="rId6" Type="http://schemas.openxmlformats.org/officeDocument/2006/relationships/image" Target="../media/image49.jpg"/><Relationship Id="rId7" Type="http://schemas.openxmlformats.org/officeDocument/2006/relationships/image" Target="../media/image25.jpg"/><Relationship Id="rId8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jpg"/><Relationship Id="rId10" Type="http://schemas.openxmlformats.org/officeDocument/2006/relationships/image" Target="../media/image3.jpg"/><Relationship Id="rId13" Type="http://schemas.openxmlformats.org/officeDocument/2006/relationships/image" Target="../media/image45.png"/><Relationship Id="rId12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jpg"/><Relationship Id="rId4" Type="http://schemas.openxmlformats.org/officeDocument/2006/relationships/image" Target="../media/image20.jpg"/><Relationship Id="rId9" Type="http://schemas.openxmlformats.org/officeDocument/2006/relationships/image" Target="../media/image39.jpg"/><Relationship Id="rId14" Type="http://schemas.openxmlformats.org/officeDocument/2006/relationships/image" Target="../media/image35.jpg"/><Relationship Id="rId5" Type="http://schemas.openxmlformats.org/officeDocument/2006/relationships/image" Target="../media/image49.jpg"/><Relationship Id="rId6" Type="http://schemas.openxmlformats.org/officeDocument/2006/relationships/image" Target="../media/image25.jpg"/><Relationship Id="rId7" Type="http://schemas.openxmlformats.org/officeDocument/2006/relationships/image" Target="../media/image14.jpg"/><Relationship Id="rId8" Type="http://schemas.openxmlformats.org/officeDocument/2006/relationships/image" Target="../media/image34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jpg"/><Relationship Id="rId10" Type="http://schemas.openxmlformats.org/officeDocument/2006/relationships/image" Target="../media/image51.jpg"/><Relationship Id="rId12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Relationship Id="rId4" Type="http://schemas.openxmlformats.org/officeDocument/2006/relationships/image" Target="../media/image9.jpg"/><Relationship Id="rId9" Type="http://schemas.openxmlformats.org/officeDocument/2006/relationships/image" Target="../media/image48.jpg"/><Relationship Id="rId5" Type="http://schemas.openxmlformats.org/officeDocument/2006/relationships/image" Target="../media/image52.png"/><Relationship Id="rId6" Type="http://schemas.openxmlformats.org/officeDocument/2006/relationships/image" Target="../media/image57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jpg"/><Relationship Id="rId10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Relationship Id="rId4" Type="http://schemas.openxmlformats.org/officeDocument/2006/relationships/image" Target="../media/image9.jpg"/><Relationship Id="rId9" Type="http://schemas.openxmlformats.org/officeDocument/2006/relationships/image" Target="../media/image53.jpg"/><Relationship Id="rId5" Type="http://schemas.openxmlformats.org/officeDocument/2006/relationships/image" Target="../media/image52.png"/><Relationship Id="rId6" Type="http://schemas.openxmlformats.org/officeDocument/2006/relationships/image" Target="../media/image46.png"/><Relationship Id="rId7" Type="http://schemas.openxmlformats.org/officeDocument/2006/relationships/image" Target="../media/image48.jpg"/><Relationship Id="rId8" Type="http://schemas.openxmlformats.org/officeDocument/2006/relationships/image" Target="../media/image51.jp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jpg"/><Relationship Id="rId10" Type="http://schemas.openxmlformats.org/officeDocument/2006/relationships/image" Target="../media/image39.jpg"/><Relationship Id="rId12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52.png"/><Relationship Id="rId9" Type="http://schemas.openxmlformats.org/officeDocument/2006/relationships/image" Target="../media/image29.jpg"/><Relationship Id="rId5" Type="http://schemas.openxmlformats.org/officeDocument/2006/relationships/image" Target="../media/image35.jpg"/><Relationship Id="rId6" Type="http://schemas.openxmlformats.org/officeDocument/2006/relationships/image" Target="../media/image44.jpg"/><Relationship Id="rId7" Type="http://schemas.openxmlformats.org/officeDocument/2006/relationships/image" Target="../media/image45.png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5.jp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9" Type="http://schemas.openxmlformats.org/officeDocument/2006/relationships/image" Target="../media/image50.png"/><Relationship Id="rId15" Type="http://schemas.openxmlformats.org/officeDocument/2006/relationships/image" Target="../media/image60.jpg"/><Relationship Id="rId14" Type="http://schemas.openxmlformats.org/officeDocument/2006/relationships/image" Target="../media/image31.jpg"/><Relationship Id="rId17" Type="http://schemas.openxmlformats.org/officeDocument/2006/relationships/image" Target="../media/image63.jpg"/><Relationship Id="rId16" Type="http://schemas.openxmlformats.org/officeDocument/2006/relationships/image" Target="../media/image61.jpg"/><Relationship Id="rId5" Type="http://schemas.openxmlformats.org/officeDocument/2006/relationships/image" Target="../media/image27.jpg"/><Relationship Id="rId6" Type="http://schemas.openxmlformats.org/officeDocument/2006/relationships/image" Target="../media/image52.png"/><Relationship Id="rId18" Type="http://schemas.openxmlformats.org/officeDocument/2006/relationships/image" Target="../media/image32.png"/><Relationship Id="rId7" Type="http://schemas.openxmlformats.org/officeDocument/2006/relationships/image" Target="../media/image64.png"/><Relationship Id="rId8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4.jpg"/><Relationship Id="rId13" Type="http://schemas.openxmlformats.org/officeDocument/2006/relationships/image" Target="../media/image8.jp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1.jpg"/><Relationship Id="rId9" Type="http://schemas.openxmlformats.org/officeDocument/2006/relationships/image" Target="../media/image9.jpg"/><Relationship Id="rId15" Type="http://schemas.openxmlformats.org/officeDocument/2006/relationships/image" Target="../media/image5.jpg"/><Relationship Id="rId14" Type="http://schemas.openxmlformats.org/officeDocument/2006/relationships/image" Target="../media/image32.png"/><Relationship Id="rId17" Type="http://schemas.openxmlformats.org/officeDocument/2006/relationships/image" Target="../media/image13.jpg"/><Relationship Id="rId16" Type="http://schemas.openxmlformats.org/officeDocument/2006/relationships/image" Target="../media/image12.jpg"/><Relationship Id="rId5" Type="http://schemas.openxmlformats.org/officeDocument/2006/relationships/image" Target="../media/image52.png"/><Relationship Id="rId6" Type="http://schemas.openxmlformats.org/officeDocument/2006/relationships/image" Target="../media/image3.jpg"/><Relationship Id="rId18" Type="http://schemas.openxmlformats.org/officeDocument/2006/relationships/image" Target="../media/image23.png"/><Relationship Id="rId7" Type="http://schemas.openxmlformats.org/officeDocument/2006/relationships/image" Target="../media/image4.jpg"/><Relationship Id="rId8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jpg"/><Relationship Id="rId9" Type="http://schemas.openxmlformats.org/officeDocument/2006/relationships/image" Target="../media/image14.jpg"/><Relationship Id="rId5" Type="http://schemas.openxmlformats.org/officeDocument/2006/relationships/image" Target="../media/image3.jp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3.jpg"/><Relationship Id="rId5" Type="http://schemas.openxmlformats.org/officeDocument/2006/relationships/image" Target="../media/image26.jpg"/><Relationship Id="rId6" Type="http://schemas.openxmlformats.org/officeDocument/2006/relationships/image" Target="../media/image19.jpg"/><Relationship Id="rId7" Type="http://schemas.openxmlformats.org/officeDocument/2006/relationships/image" Target="../media/image14.jpg"/><Relationship Id="rId8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Cookeep UI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텀블벅 버전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미완성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2"/>
          <p:cNvGraphicFramePr/>
          <p:nvPr/>
        </p:nvGraphicFramePr>
        <p:xfrm>
          <a:off x="855000" y="7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{801E97A7-527D-4C4F-BCCF-C9CD4DA77E92}</a:tableStyleId>
              </a:tblPr>
              <a:tblGrid>
                <a:gridCol w="626750"/>
                <a:gridCol w="1152200"/>
                <a:gridCol w="966325"/>
                <a:gridCol w="4347475"/>
              </a:tblGrid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번호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종류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계정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닉네임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구글,애플 계정 로그인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약관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텍스트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크레딧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텍스트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Credit (참고 이미지)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9688"/>
            <a:ext cx="6517551" cy="3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 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3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9075" y="9510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74" y="295449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1288" y="301285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2250" y="301285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50" y="57270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68663" y="4565075"/>
            <a:ext cx="4762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선택창-캐릭터 선택 시 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8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63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93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2750" y="9332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24" y="236494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3638" y="242330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4600" y="242330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37" y="5327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44925" y="532750"/>
            <a:ext cx="253917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925" y="766561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63" y="2545577"/>
            <a:ext cx="944950" cy="92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312" y="2530717"/>
            <a:ext cx="944950" cy="92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763" y="3527225"/>
            <a:ext cx="944950" cy="92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313" y="3544888"/>
            <a:ext cx="944958" cy="9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66713" y="4473225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5772876" y="1971275"/>
            <a:ext cx="22509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불을 사용합니다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고기 굽기 시간 2초 단축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979749" y="532750"/>
            <a:ext cx="16416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캐릭이름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챕터 선택창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" y="1239575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5" y="1239575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775" y="4286016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087" y="4268725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3250" y="4239938"/>
            <a:ext cx="1533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2504075" y="4294475"/>
            <a:ext cx="939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한국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10375" y="4268713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825" y="2245849"/>
            <a:ext cx="127100" cy="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6975" y="2043999"/>
            <a:ext cx="127100" cy="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3375" y="2190824"/>
            <a:ext cx="127100" cy="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1468675" y="2063850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12/15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581475" y="1917013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0</a:t>
            </a:r>
            <a:r>
              <a:rPr lang="ko" sz="1800">
                <a:solidFill>
                  <a:schemeClr val="lt2"/>
                </a:solidFill>
              </a:rPr>
              <a:t>/15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3973275" y="2063825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0/15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선택창 - 클리어 전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25" y="858450"/>
            <a:ext cx="46270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050" y="1863750"/>
            <a:ext cx="1307176" cy="13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1510512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0962" y="1547362"/>
            <a:ext cx="1123350" cy="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1800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81150" y="3676279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2125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50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77200" y="858450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2451450" y="8584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한국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725" y="858450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67050" y="867075"/>
            <a:ext cx="4857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1353525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1510512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1933850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2357163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27804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31648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193385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2357175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27805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31649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1872900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2276763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2719563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75" y="3043025"/>
            <a:ext cx="503125" cy="5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3681138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3654813" y="1952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654825" y="2366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1-3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654825" y="2765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1-4전주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3654825" y="31648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1-5전주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871788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1523663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175538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720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0800000">
            <a:off x="3968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선택창 - 클리어 후</a:t>
            </a:r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25" y="858450"/>
            <a:ext cx="46270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050" y="1863750"/>
            <a:ext cx="1307176" cy="13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1510512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0962" y="1547362"/>
            <a:ext cx="1123350" cy="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1150" y="3676279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7200" y="858450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2451450" y="8584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한국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713" y="874250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6338" y="882863"/>
            <a:ext cx="4857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8"/>
          <p:cNvSpPr txBox="1"/>
          <p:nvPr/>
        </p:nvSpPr>
        <p:spPr>
          <a:xfrm>
            <a:off x="1353525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6" name="Google Shape;326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1510512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1933850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2357163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27804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31648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193385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2357175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27805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3164900"/>
            <a:ext cx="402045" cy="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 txBox="1"/>
          <p:nvPr/>
        </p:nvSpPr>
        <p:spPr>
          <a:xfrm>
            <a:off x="3681138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3654813" y="1952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3654825" y="2366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1-3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3654825" y="2765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1-4전주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3654825" y="31648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1-5전주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967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3212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8457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3968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 스테이지 화면 구성</a:t>
            </a:r>
            <a:endParaRPr/>
          </a:p>
        </p:txBody>
      </p:sp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1001325"/>
            <a:ext cx="5887025" cy="33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100" y="1001325"/>
            <a:ext cx="456153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50" y="3458800"/>
            <a:ext cx="1590677" cy="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50" y="3143275"/>
            <a:ext cx="826351" cy="8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1150" y="3553650"/>
            <a:ext cx="627350" cy="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1150" y="2937072"/>
            <a:ext cx="627350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9225" y="1001325"/>
            <a:ext cx="6191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8350" y="99656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0800" y="100131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33250" y="996550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7875" y="1023938"/>
            <a:ext cx="456150" cy="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0700" y="1026676"/>
            <a:ext cx="456150" cy="4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 스테이지 화면 구성 2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1001325"/>
            <a:ext cx="5887025" cy="33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100" y="1001325"/>
            <a:ext cx="456153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50" y="3458800"/>
            <a:ext cx="1590677" cy="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150" y="3553650"/>
            <a:ext cx="627350" cy="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25" y="1001325"/>
            <a:ext cx="6191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8350" y="99656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0800" y="100131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3250" y="996550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7875" y="1023938"/>
            <a:ext cx="456150" cy="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0700" y="1026676"/>
            <a:ext cx="456150" cy="43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800000">
            <a:off x="450387" y="3644425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43787" y="3657500"/>
            <a:ext cx="443650" cy="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0"/>
          <p:cNvSpPr/>
          <p:nvPr/>
        </p:nvSpPr>
        <p:spPr>
          <a:xfrm>
            <a:off x="4677750" y="3626275"/>
            <a:ext cx="619200" cy="4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점프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결과창</a:t>
            </a:r>
            <a:endParaRPr/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" y="80782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375" y="2748437"/>
            <a:ext cx="1658400" cy="9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350" y="1371775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800" y="1077100"/>
            <a:ext cx="807542" cy="9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3350" y="1371775"/>
            <a:ext cx="581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1"/>
          <p:cNvSpPr txBox="1"/>
          <p:nvPr/>
        </p:nvSpPr>
        <p:spPr>
          <a:xfrm>
            <a:off x="1609600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2261475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</a:t>
            </a:r>
            <a:r>
              <a:rPr lang="ko" sz="1100">
                <a:solidFill>
                  <a:schemeClr val="dk1"/>
                </a:solidFill>
              </a:rPr>
              <a:t>6</a:t>
            </a:r>
            <a:r>
              <a:rPr lang="ko" sz="11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2955750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631725" y="1914200"/>
            <a:ext cx="76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Total Score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[ 420 ]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3350" y="2314775"/>
            <a:ext cx="19635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9775" y="2427925"/>
            <a:ext cx="289025" cy="2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2307038" y="2442325"/>
            <a:ext cx="696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4400$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288" y="969463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0051" y="3714150"/>
            <a:ext cx="410154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7062" y="3714373"/>
            <a:ext cx="503125" cy="48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41400" y="3722775"/>
            <a:ext cx="485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2525" y="520050"/>
            <a:ext cx="74838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6"/>
                </a:solidFill>
              </a:rPr>
              <a:t>텀블벅에 나오지 않아도 되는 UI는 노랑색으로 표기 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HISTORY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2023.12.18 이미지 제작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2023.12.26 텍스트 입력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선택창-캐릭터 선택 시 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3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9075" y="9510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74" y="295449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1288" y="301285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2250" y="301285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37" y="5327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68663" y="45650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85000" y="4319550"/>
            <a:ext cx="2201250" cy="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 rot="10800000">
            <a:off x="2616875" y="4315075"/>
            <a:ext cx="1105400" cy="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15275" y="4511625"/>
            <a:ext cx="1118475" cy="2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98652" y="4750950"/>
            <a:ext cx="1151725" cy="2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81762" y="4624075"/>
            <a:ext cx="407725" cy="4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81750" y="4380825"/>
            <a:ext cx="407725" cy="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 txBox="1"/>
          <p:nvPr/>
        </p:nvSpPr>
        <p:spPr>
          <a:xfrm>
            <a:off x="2854538" y="4242213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2854538" y="449658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Skin2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2854538" y="46824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Skin3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9" name="Google Shape;429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0400" y="4319563"/>
            <a:ext cx="1105400" cy="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75" y="572688"/>
            <a:ext cx="5916052" cy="4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72000" y="572700"/>
            <a:ext cx="1594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Design:Erika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952" y="3629475"/>
            <a:ext cx="17430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46950" y="3789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Start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663" y="4599375"/>
            <a:ext cx="1541645" cy="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9663" y="4311465"/>
            <a:ext cx="1541650" cy="23187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00263" y="4599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5150" y="630300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91325" y="3764900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04750" y="4289563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[3]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78775" y="4543350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[4]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6"/>
          <p:cNvGraphicFramePr/>
          <p:nvPr/>
        </p:nvGraphicFramePr>
        <p:xfrm>
          <a:off x="952500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{801E97A7-527D-4C4F-BCCF-C9CD4DA77E92}</a:tableStyleId>
              </a:tblPr>
              <a:tblGrid>
                <a:gridCol w="617050"/>
                <a:gridCol w="1228275"/>
                <a:gridCol w="945100"/>
                <a:gridCol w="444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번호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종류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게임 화면 이미지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백그라운드 이미지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게임 화면 이미지, 로고 나오면 제작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게임 시작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 로비로 이동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3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로그인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버튼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00"/>
                          </a:solidFill>
                        </a:rPr>
                        <a:t>구글, Apple 계정 연동 후 바로 메인 로비로 이동 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텍스트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현재 게임의 버전을 표시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로비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797100"/>
            <a:ext cx="5391600" cy="342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7100"/>
            <a:ext cx="5391600" cy="34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92588"/>
            <a:ext cx="3447600" cy="19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8875" y="797100"/>
            <a:ext cx="93817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7050" y="797100"/>
            <a:ext cx="93817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9075" y="845988"/>
            <a:ext cx="258925" cy="2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9675" y="846000"/>
            <a:ext cx="327317" cy="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7875" y="797100"/>
            <a:ext cx="456153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7825" y="2980658"/>
            <a:ext cx="436200" cy="43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824" y="2473725"/>
            <a:ext cx="508265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1801" y="2528632"/>
            <a:ext cx="508277" cy="2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575" y="797100"/>
            <a:ext cx="4362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812" y="1966800"/>
            <a:ext cx="508265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39597" y="18323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200" y="1692588"/>
            <a:ext cx="3447600" cy="19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8438" y="1152575"/>
            <a:ext cx="207742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469" y="3703797"/>
            <a:ext cx="1157557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74138" y="1080900"/>
            <a:ext cx="1686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한국- 1-1전주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61800" y="1690404"/>
            <a:ext cx="436200" cy="30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39585" y="18642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600" y="1690391"/>
            <a:ext cx="456150" cy="43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538" y="1233304"/>
            <a:ext cx="508275" cy="44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787" y="1459875"/>
            <a:ext cx="508265" cy="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48975" y="836988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[5]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48975" y="1323988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[6]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8975" y="1771838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[7]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115425" y="724775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[8]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13250" y="724788"/>
            <a:ext cx="54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[9]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15227" y="1103675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[10]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247702" y="83698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[11]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247702" y="1535225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[12]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247702" y="2004475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[13]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247702" y="257686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[14]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247702" y="306298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[15]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660152" y="37852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[16]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325552" y="145986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[17]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128377" y="257686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[18]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454188" y="3478650"/>
            <a:ext cx="1028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닉네임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768828" y="1660137"/>
            <a:ext cx="327325" cy="3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2961052" y="16508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[19]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555602" y="381641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[20]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02902" y="28962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[21]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8"/>
          <p:cNvGraphicFramePr/>
          <p:nvPr/>
        </p:nvGraphicFramePr>
        <p:xfrm>
          <a:off x="885400" y="4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{801E97A7-527D-4C4F-BCCF-C9CD4DA77E92}</a:tableStyleId>
              </a:tblPr>
              <a:tblGrid>
                <a:gridCol w="669225"/>
                <a:gridCol w="877950"/>
                <a:gridCol w="766150"/>
                <a:gridCol w="4925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번호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종류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게임 종료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터치 시 게임이 종료됨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친구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버튼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친구 팝업창이 출력 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상점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버튼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상점 페이지로 이동됨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무료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재화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아이콘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현재 소지하고 있는 무료 재화 표시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유료 재화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아이콘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현재 소지하고 있는 유료 재화 표시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스테이지 표시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아이콘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현재 선택되어 있는 스테이지 표시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설정 팝업창이 출력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9"/>
          <p:cNvGraphicFramePr/>
          <p:nvPr/>
        </p:nvGraphicFramePr>
        <p:xfrm>
          <a:off x="619350" y="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{801E97A7-527D-4C4F-BCCF-C9CD4DA77E92}</a:tableStyleId>
              </a:tblPr>
              <a:tblGrid>
                <a:gridCol w="623425"/>
                <a:gridCol w="1305950"/>
                <a:gridCol w="1005300"/>
                <a:gridCol w="4304325"/>
              </a:tblGrid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번호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종류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설명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12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비밀 레시피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버튼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비밀 레시피 페이지로 이동 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13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온라인 매칭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버튼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온라인 매칭 페이지로 이동 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캐릭터 선택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캐릭터 선택 페이지로 이동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스테이지 선택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스테이지 선택 페이지로 이동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시작 or 준비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방장 일 경우 게임 시작 , 팀원 일 경우 게임 준비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17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준비 완료 표시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아이콘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팀원의 경우 준비 완료를 하면 캐릭터 상단에 아이콘이 표시 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유저 캐릭터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캐릭터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현재 유저가 고른 캐릭터 출력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19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방장 아이콘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아이콘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방장 일 경우 캐릭터 상단에 아이콘이 표시 됨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20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닉네임 표시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텍스트 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캐릭터의 하단에 유저 닉네임 출력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로비 이미지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백그라운드 이미지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비행기 내부의 모습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Account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" y="70997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25" y="1457950"/>
            <a:ext cx="1064050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25" y="209162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20775" y="1457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20775" y="2091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000" y="2018590"/>
            <a:ext cx="1541650" cy="23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3350" y="2037975"/>
            <a:ext cx="1541645" cy="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8572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8387" y="1530437"/>
            <a:ext cx="1321475" cy="3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625375" y="15467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Guest1006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60588" y="3663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387" y="357447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803988" y="35744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965025" y="2529225"/>
            <a:ext cx="2423100" cy="8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65202" y="141311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[22]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365202" y="225046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[23]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812427" y="125471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[24]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812415" y="19357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[25]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924190" y="27386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[26]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689415" y="354941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[27]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954740" y="3663238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[28]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57740" y="2852375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[29]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-34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Setting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67997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" y="1457950"/>
            <a:ext cx="1064050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" y="209162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520775" y="1457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20775" y="2091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57250"/>
            <a:ext cx="407725" cy="4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60588" y="3663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200" y="1488705"/>
            <a:ext cx="373305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402" y="1540121"/>
            <a:ext cx="1096875" cy="3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900700" y="14887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Sound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400" y="1486432"/>
            <a:ext cx="407725" cy="4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400" y="2091625"/>
            <a:ext cx="1096842" cy="3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821225" y="20540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176" y="2027484"/>
            <a:ext cx="1022700" cy="38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3085913" y="2027463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134652" y="1175500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[29]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134652" y="2403900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[30]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272977" y="2386400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[31]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843927" y="1175513"/>
            <a:ext cx="64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[32]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