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9203820c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9203820c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7935bea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7935bea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9203820c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9203820c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7935bea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7935bea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7935bea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7935bea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7935bea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7935bea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935be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935be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935bea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935bea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7935bea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7935bea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7935bea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7935bea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7935bea7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7935bea7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7935bea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7935bea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7935bea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7935bea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9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8.jpg"/><Relationship Id="rId14" Type="http://schemas.openxmlformats.org/officeDocument/2006/relationships/image" Target="../media/image10.png"/><Relationship Id="rId16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00075" y="1452325"/>
            <a:ext cx="42792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</a:t>
            </a:r>
            <a:r>
              <a:rPr lang="ko" sz="1800">
                <a:solidFill>
                  <a:schemeClr val="dk2"/>
                </a:solidFill>
              </a:rPr>
              <a:t>스테이지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대표 기믹: 사라지는 발판, 움직이는 발판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/>
          <p:nvPr/>
        </p:nvSpPr>
        <p:spPr>
          <a:xfrm>
            <a:off x="402600" y="212550"/>
            <a:ext cx="8338800" cy="453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/>
        </p:nvSpPr>
        <p:spPr>
          <a:xfrm>
            <a:off x="2600075" y="1452325"/>
            <a:ext cx="42792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</a:t>
            </a:r>
            <a:r>
              <a:rPr lang="ko" sz="1800">
                <a:solidFill>
                  <a:schemeClr val="dk2"/>
                </a:solidFill>
              </a:rPr>
              <a:t>스테이지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대표 기믹: 레버 기믹 (스위치)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/>
        </p:nvSpPr>
        <p:spPr>
          <a:xfrm>
            <a:off x="106275" y="106250"/>
            <a:ext cx="807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2-1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-10175" y="3333750"/>
            <a:ext cx="29706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6494725" y="3333750"/>
            <a:ext cx="20565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792075" y="1697300"/>
            <a:ext cx="18918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6517225" y="1631325"/>
            <a:ext cx="26439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92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80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97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82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85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6725"/>
            <a:ext cx="924051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050" y="4526725"/>
            <a:ext cx="924051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55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2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57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60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438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88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176" y="4152400"/>
            <a:ext cx="721738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0676" y="4152400"/>
            <a:ext cx="721738" cy="55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4"/>
          <p:cNvGrpSpPr/>
          <p:nvPr/>
        </p:nvGrpSpPr>
        <p:grpSpPr>
          <a:xfrm>
            <a:off x="2666541" y="3720000"/>
            <a:ext cx="868275" cy="1127075"/>
            <a:chOff x="2666541" y="3720000"/>
            <a:chExt cx="868275" cy="1127075"/>
          </a:xfrm>
        </p:grpSpPr>
        <p:pic>
          <p:nvPicPr>
            <p:cNvPr id="333" name="Google Shape;333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6541" y="393495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76216" y="3828575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4766" y="372000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24"/>
          <p:cNvGrpSpPr/>
          <p:nvPr/>
        </p:nvGrpSpPr>
        <p:grpSpPr>
          <a:xfrm>
            <a:off x="3123741" y="3720000"/>
            <a:ext cx="868275" cy="1127075"/>
            <a:chOff x="2666541" y="3720000"/>
            <a:chExt cx="868275" cy="1127075"/>
          </a:xfrm>
        </p:grpSpPr>
        <p:pic>
          <p:nvPicPr>
            <p:cNvPr id="337" name="Google Shape;337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6541" y="393495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76216" y="3828575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4766" y="372000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24"/>
          <p:cNvGrpSpPr/>
          <p:nvPr/>
        </p:nvGrpSpPr>
        <p:grpSpPr>
          <a:xfrm>
            <a:off x="3566379" y="3720000"/>
            <a:ext cx="868275" cy="1127075"/>
            <a:chOff x="2666541" y="3720000"/>
            <a:chExt cx="868275" cy="1127075"/>
          </a:xfrm>
        </p:grpSpPr>
        <p:pic>
          <p:nvPicPr>
            <p:cNvPr id="341" name="Google Shape;34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6541" y="393495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76216" y="3828575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4766" y="372000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" name="Google Shape;34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3199" y="2943199"/>
            <a:ext cx="343150" cy="3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8299" y="4436613"/>
            <a:ext cx="668376" cy="6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1100" y="4430575"/>
            <a:ext cx="668376" cy="6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9599" y="11687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8574" y="11687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9487" y="1148349"/>
            <a:ext cx="508986" cy="51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24"/>
          <p:cNvCxnSpPr/>
          <p:nvPr/>
        </p:nvCxnSpPr>
        <p:spPr>
          <a:xfrm>
            <a:off x="3055550" y="1744675"/>
            <a:ext cx="31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4"/>
          <p:cNvSpPr/>
          <p:nvPr/>
        </p:nvSpPr>
        <p:spPr>
          <a:xfrm>
            <a:off x="3191150" y="1697300"/>
            <a:ext cx="1243500" cy="13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4"/>
          <p:cNvCxnSpPr/>
          <p:nvPr/>
        </p:nvCxnSpPr>
        <p:spPr>
          <a:xfrm>
            <a:off x="3118175" y="3362275"/>
            <a:ext cx="31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4"/>
          <p:cNvSpPr/>
          <p:nvPr/>
        </p:nvSpPr>
        <p:spPr>
          <a:xfrm>
            <a:off x="5075187" y="3314900"/>
            <a:ext cx="1243500" cy="13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50" y="2835700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-67168" y="2571750"/>
            <a:ext cx="1280270" cy="82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08462" y="11687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0824" y="1400549"/>
            <a:ext cx="343150" cy="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6484000" y="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복잡한 레시피 등장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75" y="283047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25" y="283047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50" y="283047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82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85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6725"/>
            <a:ext cx="924051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050" y="4526725"/>
            <a:ext cx="924051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55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2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57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60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60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438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176" y="4152400"/>
            <a:ext cx="721738" cy="55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5"/>
          <p:cNvGrpSpPr/>
          <p:nvPr/>
        </p:nvGrpSpPr>
        <p:grpSpPr>
          <a:xfrm>
            <a:off x="762291" y="2064650"/>
            <a:ext cx="868275" cy="1127075"/>
            <a:chOff x="2666541" y="3720000"/>
            <a:chExt cx="868275" cy="1127075"/>
          </a:xfrm>
        </p:grpSpPr>
        <p:pic>
          <p:nvPicPr>
            <p:cNvPr id="379" name="Google Shape;379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6541" y="393495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76216" y="3828575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4766" y="372000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" name="Google Shape;382;p25"/>
          <p:cNvGrpSpPr/>
          <p:nvPr/>
        </p:nvGrpSpPr>
        <p:grpSpPr>
          <a:xfrm>
            <a:off x="1219491" y="2064650"/>
            <a:ext cx="868275" cy="1127075"/>
            <a:chOff x="2666541" y="3720000"/>
            <a:chExt cx="868275" cy="1127075"/>
          </a:xfrm>
        </p:grpSpPr>
        <p:pic>
          <p:nvPicPr>
            <p:cNvPr id="383" name="Google Shape;383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6541" y="393495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76216" y="3828575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4766" y="372000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Google Shape;386;p25"/>
          <p:cNvGrpSpPr/>
          <p:nvPr/>
        </p:nvGrpSpPr>
        <p:grpSpPr>
          <a:xfrm>
            <a:off x="1662129" y="2064650"/>
            <a:ext cx="868275" cy="1127075"/>
            <a:chOff x="2666541" y="3720000"/>
            <a:chExt cx="868275" cy="1127075"/>
          </a:xfrm>
        </p:grpSpPr>
        <p:pic>
          <p:nvPicPr>
            <p:cNvPr id="387" name="Google Shape;387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6541" y="393495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76216" y="3828575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4766" y="3720000"/>
              <a:ext cx="840050" cy="912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0" name="Google Shape;390;p25"/>
          <p:cNvSpPr/>
          <p:nvPr/>
        </p:nvSpPr>
        <p:spPr>
          <a:xfrm>
            <a:off x="517950" y="3257550"/>
            <a:ext cx="22248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3581750" y="3257550"/>
            <a:ext cx="23133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6848050" y="3257550"/>
            <a:ext cx="17598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0" y="1778450"/>
            <a:ext cx="6848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38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376" y="4152400"/>
            <a:ext cx="721738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17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20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200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25" y="4485825"/>
            <a:ext cx="69850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9349" y="4639999"/>
            <a:ext cx="343150" cy="3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3824" y="2937949"/>
            <a:ext cx="343150" cy="3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7599" y="1434324"/>
            <a:ext cx="343150" cy="3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8624" y="12979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7599" y="12979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9112" y="12979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9649" y="1297999"/>
            <a:ext cx="508986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6824" y="2618538"/>
            <a:ext cx="668376" cy="6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39475" y="2618550"/>
            <a:ext cx="668376" cy="6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-56580" y="962745"/>
            <a:ext cx="1228925" cy="8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5"/>
          <p:cNvSpPr txBox="1"/>
          <p:nvPr/>
        </p:nvSpPr>
        <p:spPr>
          <a:xfrm>
            <a:off x="106275" y="106250"/>
            <a:ext cx="807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2-2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6484000" y="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복잡한 레시피 등장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2-3 가</a:t>
            </a:r>
            <a:r>
              <a:rPr lang="ko"/>
              <a:t>운데 통로를 막는 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벽은 스위츠를 통해 올릴수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지나면 벽이 내려와서 다시 통로를 막음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11"/>
              <a:t>복잡한 레시피 등장</a:t>
            </a:r>
            <a:r>
              <a:rPr lang="ko"/>
              <a:t>  </a:t>
            </a:r>
            <a:endParaRPr/>
          </a:p>
        </p:txBody>
      </p:sp>
      <p:sp>
        <p:nvSpPr>
          <p:cNvPr id="417" name="Google Shape;417;p26"/>
          <p:cNvSpPr txBox="1"/>
          <p:nvPr>
            <p:ph type="title"/>
          </p:nvPr>
        </p:nvSpPr>
        <p:spPr>
          <a:xfrm>
            <a:off x="362825" y="292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2-4  길쭉한 맵에 좌우에 엘리베이터 존재 하는 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복잡한 레시피 등장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37" y="1546775"/>
            <a:ext cx="6169524" cy="34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-169610" l="-118499" r="118499" t="169610"/>
          <a:stretch/>
        </p:blipFill>
        <p:spPr>
          <a:xfrm>
            <a:off x="2763725" y="4452063"/>
            <a:ext cx="1195402" cy="67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775" y="4046300"/>
            <a:ext cx="728876" cy="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3405" y="4830447"/>
            <a:ext cx="300840" cy="20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8800" y="4560725"/>
            <a:ext cx="385449" cy="42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2555" y="4830447"/>
            <a:ext cx="300840" cy="20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1837" y="4560725"/>
            <a:ext cx="385449" cy="4210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rot="5400000">
            <a:off x="-432025" y="3214485"/>
            <a:ext cx="34674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5400000">
            <a:off x="5813100" y="3215960"/>
            <a:ext cx="34674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8325" y="1416250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1443" y="4809149"/>
            <a:ext cx="437904" cy="23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3575" y="4664475"/>
            <a:ext cx="653651" cy="24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8068" y="4809149"/>
            <a:ext cx="437904" cy="23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0275" y="4664462"/>
            <a:ext cx="653651" cy="24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1550" y="4819800"/>
            <a:ext cx="463695" cy="2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738" y="4093000"/>
            <a:ext cx="728876" cy="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6521" y="4819800"/>
            <a:ext cx="463695" cy="2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7849" y="4819800"/>
            <a:ext cx="463695" cy="2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8259" y="4819800"/>
            <a:ext cx="463695" cy="2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3230" y="4819800"/>
            <a:ext cx="463695" cy="2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4534025" y="3853950"/>
            <a:ext cx="29493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1402" y="3665007"/>
            <a:ext cx="480221" cy="1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5370" y="3665007"/>
            <a:ext cx="480221" cy="1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638" y="2886075"/>
            <a:ext cx="728876" cy="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3444" y="3665007"/>
            <a:ext cx="480221" cy="1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1779" y="3665007"/>
            <a:ext cx="480221" cy="1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5424" y="3560357"/>
            <a:ext cx="697675" cy="21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5424" y="3530994"/>
            <a:ext cx="697675" cy="21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5424" y="3495892"/>
            <a:ext cx="697675" cy="21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03849" y="3449075"/>
            <a:ext cx="697675" cy="21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77584" y="3625048"/>
            <a:ext cx="351397" cy="22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07987" y="3625048"/>
            <a:ext cx="351397" cy="22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8375" y="4469748"/>
            <a:ext cx="878600" cy="55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34550" y="4444400"/>
            <a:ext cx="653650" cy="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43088" y="4461463"/>
            <a:ext cx="653650" cy="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35375" y="4461463"/>
            <a:ext cx="653650" cy="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60050" y="4461450"/>
            <a:ext cx="653650" cy="6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9475" y="235150"/>
            <a:ext cx="7265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600" y="3343460"/>
            <a:ext cx="980250" cy="167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24575" y="3343460"/>
            <a:ext cx="980250" cy="167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16625" y="3343460"/>
            <a:ext cx="980250" cy="167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flipH="1">
            <a:off x="2003225" y="4523275"/>
            <a:ext cx="246866" cy="2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38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038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463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588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88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13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38" y="45073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38" y="4486625"/>
            <a:ext cx="915088" cy="5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725" y="4486638"/>
            <a:ext cx="915088" cy="5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911" y="4167700"/>
            <a:ext cx="1310794" cy="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724" y="4167700"/>
            <a:ext cx="1310794" cy="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00" y="20318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525" y="20318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500" y="20318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625" y="20318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8712" y="3735476"/>
            <a:ext cx="1172449" cy="117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363" y="3735476"/>
            <a:ext cx="1172449" cy="117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4750" y="3395413"/>
            <a:ext cx="1949100" cy="13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571825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466025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339550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253825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9175" y="1917605"/>
            <a:ext cx="642575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3362" y="1917605"/>
            <a:ext cx="642575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6488" y="4255700"/>
            <a:ext cx="721738" cy="5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844425" y="2505750"/>
            <a:ext cx="42996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106275" y="106250"/>
            <a:ext cx="807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</a:t>
            </a:r>
            <a:r>
              <a:rPr lang="ko" sz="1800">
                <a:solidFill>
                  <a:schemeClr val="dk2"/>
                </a:solidFill>
              </a:rPr>
              <a:t>-1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484000" y="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간단한</a:t>
            </a:r>
            <a:r>
              <a:rPr lang="ko" sz="1800">
                <a:solidFill>
                  <a:schemeClr val="dk2"/>
                </a:solidFill>
              </a:rPr>
              <a:t> 레시피 등장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00" y="44040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25" y="4404000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75" y="4289805"/>
            <a:ext cx="642575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89805"/>
            <a:ext cx="642575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121885" y="-73400"/>
            <a:ext cx="1563900" cy="108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000" y="1561175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125" y="1561175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5" y="1561175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50" y="1561175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426" y="1219175"/>
            <a:ext cx="79995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6651" y="1219175"/>
            <a:ext cx="799950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4900" y="1109725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4900" y="1012650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4900" y="905775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4900" y="787675"/>
            <a:ext cx="1754351" cy="7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-12" y="1228763"/>
            <a:ext cx="2213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662000" y="2101125"/>
            <a:ext cx="4482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06275" y="106250"/>
            <a:ext cx="807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1-2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662462" y="3777038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409012" y="2929338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6484000" y="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복잡한 레시피 등장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4549664"/>
            <a:ext cx="749127" cy="44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28" y="4549674"/>
            <a:ext cx="749127" cy="44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25" y="3975766"/>
            <a:ext cx="959816" cy="89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0683" y="3975766"/>
            <a:ext cx="959816" cy="89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2" y="3543605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24" y="3543605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63" y="3282308"/>
            <a:ext cx="654873" cy="42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821" y="3282308"/>
            <a:ext cx="654873" cy="42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360" y="461282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129" y="461282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9465" y="461282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159" y="461282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927" y="461282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7264" y="461282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24505" y="0"/>
            <a:ext cx="1280270" cy="829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7"/>
          <p:cNvCxnSpPr/>
          <p:nvPr/>
        </p:nvCxnSpPr>
        <p:spPr>
          <a:xfrm flipH="1" rot="10800000">
            <a:off x="2387900" y="1883925"/>
            <a:ext cx="2478900" cy="19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2175900" y="975000"/>
            <a:ext cx="2690700" cy="8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" name="Google Shape;1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0154" y="1656395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1490" y="1656395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8989" y="1552201"/>
            <a:ext cx="546164" cy="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2525" y="1552201"/>
            <a:ext cx="546164" cy="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5964" y="1552201"/>
            <a:ext cx="546164" cy="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116" y="1656395"/>
            <a:ext cx="718888" cy="41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2904025" y="2809425"/>
            <a:ext cx="1722900" cy="13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24489" y="829775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24489" y="3956138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5375389" y="2068925"/>
            <a:ext cx="37686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016" y="2431095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060" y="2431095"/>
            <a:ext cx="718888" cy="41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106275" y="106250"/>
            <a:ext cx="807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1-3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484000" y="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복잡한 레시피 등장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-10860" l="0" r="0" t="10860"/>
          <a:stretch/>
        </p:blipFill>
        <p:spPr>
          <a:xfrm>
            <a:off x="1854376" y="2071885"/>
            <a:ext cx="654126" cy="61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7150" y="2394952"/>
            <a:ext cx="596467" cy="3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501" y="1953547"/>
            <a:ext cx="654126" cy="61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412" y="2394952"/>
            <a:ext cx="596467" cy="3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/>
          <p:nvPr/>
        </p:nvSpPr>
        <p:spPr>
          <a:xfrm>
            <a:off x="472524" y="3237475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0801" y="243848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8804" y="2177183"/>
            <a:ext cx="654873" cy="427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/>
          <p:nvPr/>
        </p:nvSpPr>
        <p:spPr>
          <a:xfrm>
            <a:off x="4980712" y="3762975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5125" y="1910638"/>
            <a:ext cx="718875" cy="7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3808162" y="2729938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3650" y="1483500"/>
            <a:ext cx="469968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3606" y="1483500"/>
            <a:ext cx="469968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8307" y="1483500"/>
            <a:ext cx="469968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8800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28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324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085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313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725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953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849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610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838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978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874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635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428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1324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8085" y="4559825"/>
            <a:ext cx="812737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763" y="4225551"/>
            <a:ext cx="1112074" cy="4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763" y="4157870"/>
            <a:ext cx="1112074" cy="4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763" y="4076964"/>
            <a:ext cx="1112074" cy="4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763" y="4022125"/>
            <a:ext cx="1112074" cy="4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61" y="2421180"/>
            <a:ext cx="718888" cy="41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358" y="2177170"/>
            <a:ext cx="654873" cy="42714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0" y="28250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-9437" y="999625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rot="5400000">
            <a:off x="968313" y="1895613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1904013" y="1895613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945400" y="2731475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-9425" y="2854900"/>
            <a:ext cx="15465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8214038" y="2784113"/>
            <a:ext cx="968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53650" y="1895600"/>
            <a:ext cx="13707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3725" y="1483500"/>
            <a:ext cx="469968" cy="4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/>
          <p:nvPr/>
        </p:nvSpPr>
        <p:spPr>
          <a:xfrm>
            <a:off x="1924699" y="3762975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3448749" y="4288500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6684662" y="3237475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4583037" y="1885850"/>
            <a:ext cx="1945500" cy="1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6484000" y="15240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간단한 레시피 등장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 rot="5400000">
            <a:off x="6266775" y="1766075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7239888" y="880025"/>
            <a:ext cx="19041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-9425" y="5017125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0" y="28250"/>
            <a:ext cx="9144000" cy="13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975" y="3349014"/>
            <a:ext cx="2965450" cy="16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 txBox="1"/>
          <p:nvPr/>
        </p:nvSpPr>
        <p:spPr>
          <a:xfrm>
            <a:off x="6484000" y="152400"/>
            <a:ext cx="265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복잡한</a:t>
            </a:r>
            <a:r>
              <a:rPr lang="ko" sz="1800">
                <a:solidFill>
                  <a:schemeClr val="dk2"/>
                </a:solidFill>
              </a:rPr>
              <a:t> 레시피 등장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9042" y="4421643"/>
            <a:ext cx="1138719" cy="61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150" y="3605531"/>
            <a:ext cx="1458975" cy="124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2235750" y="2531700"/>
            <a:ext cx="11253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638" y="3119850"/>
            <a:ext cx="314000" cy="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8175" y="3119850"/>
            <a:ext cx="314000" cy="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8175" y="2744800"/>
            <a:ext cx="314000" cy="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638" y="2744800"/>
            <a:ext cx="314000" cy="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1137" y="3913563"/>
            <a:ext cx="1754351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4363" y="4499213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388" y="4499225"/>
            <a:ext cx="878150" cy="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061" y="4166400"/>
            <a:ext cx="1310794" cy="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763" y="3119850"/>
            <a:ext cx="314000" cy="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/>
          <p:nvPr/>
        </p:nvSpPr>
        <p:spPr>
          <a:xfrm>
            <a:off x="402600" y="212550"/>
            <a:ext cx="8338800" cy="453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09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663" y="1593788"/>
            <a:ext cx="1949100" cy="13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97525"/>
            <a:ext cx="1109857" cy="1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9543" y="3797519"/>
            <a:ext cx="1172450" cy="119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166625"/>
            <a:ext cx="6359375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1772" y="4124325"/>
            <a:ext cx="1766882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6262" y="1837175"/>
            <a:ext cx="1954572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325" y="2444325"/>
            <a:ext cx="2056852" cy="9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1"/>
          <p:cNvSpPr txBox="1"/>
          <p:nvPr/>
        </p:nvSpPr>
        <p:spPr>
          <a:xfrm>
            <a:off x="208625" y="1842575"/>
            <a:ext cx="2745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후라이팬,튀김기,</a:t>
            </a:r>
            <a:r>
              <a:rPr lang="ko" sz="1800">
                <a:solidFill>
                  <a:schemeClr val="dk2"/>
                </a:solidFill>
              </a:rPr>
              <a:t>도</a:t>
            </a:r>
            <a:r>
              <a:rPr lang="ko" sz="1800">
                <a:solidFill>
                  <a:schemeClr val="dk2"/>
                </a:solidFill>
              </a:rPr>
              <a:t>마,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6223" y="3797522"/>
            <a:ext cx="1284450" cy="12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75275" y="64350"/>
            <a:ext cx="1042874" cy="10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75974" y="3876656"/>
            <a:ext cx="1109850" cy="112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93451" y="2555126"/>
            <a:ext cx="1172449" cy="1172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/>
          <p:nvPr/>
        </p:nvSpPr>
        <p:spPr>
          <a:xfrm>
            <a:off x="6511775" y="176175"/>
            <a:ext cx="642600" cy="843000"/>
          </a:xfrm>
          <a:prstGeom prst="bevel">
            <a:avLst>
              <a:gd fmla="val 12500" name="adj"/>
            </a:avLst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