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000663" cy="14417675"/>
  <p:notesSz cx="6858000" cy="9144000"/>
  <p:defaultTextStyle>
    <a:defPPr>
      <a:defRPr lang="ko-KR"/>
    </a:defPPr>
    <a:lvl1pPr marL="0" algn="l" defTabSz="1383213" rtl="0" eaLnBrk="1" latinLnBrk="1" hangingPunct="1">
      <a:defRPr sz="2723" kern="1200">
        <a:solidFill>
          <a:schemeClr val="tx1"/>
        </a:solidFill>
        <a:latin typeface="+mn-lt"/>
        <a:ea typeface="+mn-ea"/>
        <a:cs typeface="+mn-cs"/>
      </a:defRPr>
    </a:lvl1pPr>
    <a:lvl2pPr marL="691606" algn="l" defTabSz="1383213" rtl="0" eaLnBrk="1" latinLnBrk="1" hangingPunct="1">
      <a:defRPr sz="2723" kern="1200">
        <a:solidFill>
          <a:schemeClr val="tx1"/>
        </a:solidFill>
        <a:latin typeface="+mn-lt"/>
        <a:ea typeface="+mn-ea"/>
        <a:cs typeface="+mn-cs"/>
      </a:defRPr>
    </a:lvl2pPr>
    <a:lvl3pPr marL="1383213" algn="l" defTabSz="1383213" rtl="0" eaLnBrk="1" latinLnBrk="1" hangingPunct="1">
      <a:defRPr sz="2723" kern="1200">
        <a:solidFill>
          <a:schemeClr val="tx1"/>
        </a:solidFill>
        <a:latin typeface="+mn-lt"/>
        <a:ea typeface="+mn-ea"/>
        <a:cs typeface="+mn-cs"/>
      </a:defRPr>
    </a:lvl3pPr>
    <a:lvl4pPr marL="2074819" algn="l" defTabSz="1383213" rtl="0" eaLnBrk="1" latinLnBrk="1" hangingPunct="1">
      <a:defRPr sz="2723" kern="1200">
        <a:solidFill>
          <a:schemeClr val="tx1"/>
        </a:solidFill>
        <a:latin typeface="+mn-lt"/>
        <a:ea typeface="+mn-ea"/>
        <a:cs typeface="+mn-cs"/>
      </a:defRPr>
    </a:lvl4pPr>
    <a:lvl5pPr marL="2766426" algn="l" defTabSz="1383213" rtl="0" eaLnBrk="1" latinLnBrk="1" hangingPunct="1">
      <a:defRPr sz="2723" kern="1200">
        <a:solidFill>
          <a:schemeClr val="tx1"/>
        </a:solidFill>
        <a:latin typeface="+mn-lt"/>
        <a:ea typeface="+mn-ea"/>
        <a:cs typeface="+mn-cs"/>
      </a:defRPr>
    </a:lvl5pPr>
    <a:lvl6pPr marL="3458032" algn="l" defTabSz="1383213" rtl="0" eaLnBrk="1" latinLnBrk="1" hangingPunct="1">
      <a:defRPr sz="2723" kern="1200">
        <a:solidFill>
          <a:schemeClr val="tx1"/>
        </a:solidFill>
        <a:latin typeface="+mn-lt"/>
        <a:ea typeface="+mn-ea"/>
        <a:cs typeface="+mn-cs"/>
      </a:defRPr>
    </a:lvl6pPr>
    <a:lvl7pPr marL="4149639" algn="l" defTabSz="1383213" rtl="0" eaLnBrk="1" latinLnBrk="1" hangingPunct="1">
      <a:defRPr sz="2723" kern="1200">
        <a:solidFill>
          <a:schemeClr val="tx1"/>
        </a:solidFill>
        <a:latin typeface="+mn-lt"/>
        <a:ea typeface="+mn-ea"/>
        <a:cs typeface="+mn-cs"/>
      </a:defRPr>
    </a:lvl7pPr>
    <a:lvl8pPr marL="4841245" algn="l" defTabSz="1383213" rtl="0" eaLnBrk="1" latinLnBrk="1" hangingPunct="1">
      <a:defRPr sz="2723" kern="1200">
        <a:solidFill>
          <a:schemeClr val="tx1"/>
        </a:solidFill>
        <a:latin typeface="+mn-lt"/>
        <a:ea typeface="+mn-ea"/>
        <a:cs typeface="+mn-cs"/>
      </a:defRPr>
    </a:lvl8pPr>
    <a:lvl9pPr marL="5532852" algn="l" defTabSz="1383213" rtl="0" eaLnBrk="1" latinLnBrk="1" hangingPunct="1">
      <a:defRPr sz="27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41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368" y="-1080"/>
      </p:cViewPr>
      <p:guideLst>
        <p:guide orient="horz" pos="4541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359560"/>
            <a:ext cx="15300564" cy="501948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7572618"/>
            <a:ext cx="13500497" cy="3480933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B9FB-90AC-488E-A4C6-6C1C5E2C66FC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3710-ED2B-4FCA-8757-E15C8E6B0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26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B9FB-90AC-488E-A4C6-6C1C5E2C66FC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3710-ED2B-4FCA-8757-E15C8E6B0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86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767608"/>
            <a:ext cx="3881393" cy="1221831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767608"/>
            <a:ext cx="11419171" cy="1221831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B9FB-90AC-488E-A4C6-6C1C5E2C66FC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3710-ED2B-4FCA-8757-E15C8E6B0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5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B9FB-90AC-488E-A4C6-6C1C5E2C66FC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3710-ED2B-4FCA-8757-E15C8E6B0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30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594411"/>
            <a:ext cx="15525572" cy="5997351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9648499"/>
            <a:ext cx="15525572" cy="3153865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B9FB-90AC-488E-A4C6-6C1C5E2C66FC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3710-ED2B-4FCA-8757-E15C8E6B0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74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838039"/>
            <a:ext cx="7650282" cy="91478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838039"/>
            <a:ext cx="7650282" cy="91478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B9FB-90AC-488E-A4C6-6C1C5E2C66FC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3710-ED2B-4FCA-8757-E15C8E6B0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82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767611"/>
            <a:ext cx="15525572" cy="278675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534334"/>
            <a:ext cx="7615123" cy="1732122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5266456"/>
            <a:ext cx="7615123" cy="774616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534334"/>
            <a:ext cx="7652626" cy="1732122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5266456"/>
            <a:ext cx="7652626" cy="774616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B9FB-90AC-488E-A4C6-6C1C5E2C66FC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3710-ED2B-4FCA-8757-E15C8E6B0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75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B9FB-90AC-488E-A4C6-6C1C5E2C66FC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3710-ED2B-4FCA-8757-E15C8E6B0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5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B9FB-90AC-488E-A4C6-6C1C5E2C66FC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3710-ED2B-4FCA-8757-E15C8E6B0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84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1178"/>
            <a:ext cx="5805682" cy="336412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075881"/>
            <a:ext cx="9112836" cy="10245894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5302"/>
            <a:ext cx="5805682" cy="8013158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B9FB-90AC-488E-A4C6-6C1C5E2C66FC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3710-ED2B-4FCA-8757-E15C8E6B0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49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1178"/>
            <a:ext cx="5805682" cy="336412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075881"/>
            <a:ext cx="9112836" cy="10245894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5302"/>
            <a:ext cx="5805682" cy="8013158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B9FB-90AC-488E-A4C6-6C1C5E2C66FC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3710-ED2B-4FCA-8757-E15C8E6B0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91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767611"/>
            <a:ext cx="15525572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838039"/>
            <a:ext cx="15525572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3363052"/>
            <a:ext cx="4050149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4B9FB-90AC-488E-A4C6-6C1C5E2C66FC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3363052"/>
            <a:ext cx="6075224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3363052"/>
            <a:ext cx="4050149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23710-ED2B-4FCA-8757-E15C8E6B0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09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00088" rtl="0" eaLnBrk="1" latinLnBrk="1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1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6799" y="4558773"/>
            <a:ext cx="5799667" cy="830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77265" y="4097108"/>
            <a:ext cx="1718733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Main </a:t>
            </a:r>
            <a:r>
              <a:rPr lang="ko-KR" altLang="en-US" sz="2400" b="1" dirty="0"/>
              <a:t>함수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32097" y="4804303"/>
            <a:ext cx="4809067" cy="1295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* </a:t>
            </a:r>
            <a:r>
              <a:rPr lang="ko-KR" altLang="en-US" sz="1600" dirty="0" smtClean="0">
                <a:solidFill>
                  <a:schemeClr val="tx1"/>
                </a:solidFill>
              </a:rPr>
              <a:t>시작 </a:t>
            </a:r>
            <a:r>
              <a:rPr lang="en-US" altLang="ko-KR" sz="1600" dirty="0" smtClean="0">
                <a:solidFill>
                  <a:schemeClr val="tx1"/>
                </a:solidFill>
              </a:rPr>
              <a:t>While(true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en-US" altLang="ko-KR" sz="1600" dirty="0"/>
              <a:t>{</a:t>
            </a:r>
          </a:p>
          <a:p>
            <a:pPr algn="ctr"/>
            <a:r>
              <a:rPr lang="ko-KR" altLang="en-US" sz="1600" dirty="0"/>
              <a:t>안내 </a:t>
            </a:r>
            <a:r>
              <a:rPr lang="ko-KR" altLang="en-US" sz="1600" dirty="0" smtClean="0"/>
              <a:t>문구를 출력하고 만약 </a:t>
            </a:r>
            <a:r>
              <a:rPr lang="en-US" altLang="ko-KR" sz="1600" dirty="0" smtClean="0"/>
              <a:t>Yes </a:t>
            </a:r>
            <a:r>
              <a:rPr lang="ko-KR" altLang="en-US" sz="1600" dirty="0" smtClean="0"/>
              <a:t>이면 시작하고 </a:t>
            </a:r>
            <a:r>
              <a:rPr lang="en-US" altLang="ko-KR" sz="1600" dirty="0" smtClean="0"/>
              <a:t>break, </a:t>
            </a:r>
            <a:r>
              <a:rPr lang="ko-KR" altLang="en-US" sz="1600" dirty="0" smtClean="0"/>
              <a:t>만약 </a:t>
            </a:r>
            <a:r>
              <a:rPr lang="en-US" altLang="ko-KR" sz="1600" dirty="0" smtClean="0"/>
              <a:t>No</a:t>
            </a:r>
            <a:r>
              <a:rPr lang="ko-KR" altLang="en-US" sz="1600" dirty="0" smtClean="0"/>
              <a:t>이면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quit</a:t>
            </a:r>
            <a:r>
              <a:rPr lang="ko-KR" altLang="en-US" sz="1600" dirty="0" smtClean="0">
                <a:solidFill>
                  <a:schemeClr val="tx1"/>
                </a:solidFill>
              </a:rPr>
              <a:t>함수</a:t>
            </a:r>
            <a:r>
              <a:rPr lang="ko-KR" altLang="en-US" sz="1600" dirty="0" smtClean="0">
                <a:solidFill>
                  <a:schemeClr val="bg1"/>
                </a:solidFill>
              </a:rPr>
              <a:t>를 호출 그리고 나머지는 </a:t>
            </a:r>
            <a:r>
              <a:rPr lang="en-US" altLang="ko-KR" sz="1600" dirty="0" smtClean="0">
                <a:solidFill>
                  <a:schemeClr val="bg1"/>
                </a:solidFill>
              </a:rPr>
              <a:t>continue</a:t>
            </a:r>
            <a:r>
              <a:rPr lang="ko-KR" altLang="en-US" sz="1600" dirty="0" smtClean="0">
                <a:solidFill>
                  <a:schemeClr val="bg1"/>
                </a:solidFill>
              </a:rPr>
              <a:t>로 다시 </a:t>
            </a:r>
            <a:r>
              <a:rPr lang="en-US" altLang="ko-KR" sz="1600" dirty="0" smtClean="0">
                <a:solidFill>
                  <a:schemeClr val="bg1"/>
                </a:solidFill>
              </a:rPr>
              <a:t>while</a:t>
            </a:r>
            <a:r>
              <a:rPr lang="ko-KR" altLang="en-US" sz="1600" dirty="0" smtClean="0">
                <a:solidFill>
                  <a:schemeClr val="bg1"/>
                </a:solidFill>
              </a:rPr>
              <a:t>문을 호출한다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cxnSp>
        <p:nvCxnSpPr>
          <p:cNvPr id="8" name="직선 화살표 연결선 7"/>
          <p:cNvCxnSpPr>
            <a:stCxn id="6" idx="3"/>
            <a:endCxn id="10" idx="1"/>
          </p:cNvCxnSpPr>
          <p:nvPr/>
        </p:nvCxnSpPr>
        <p:spPr>
          <a:xfrm flipV="1">
            <a:off x="9741164" y="4851812"/>
            <a:ext cx="1418208" cy="600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1159372" y="4544251"/>
            <a:ext cx="2924683" cy="615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Print(“</a:t>
            </a:r>
            <a:r>
              <a:rPr lang="ko-KR" altLang="en-US" sz="1600" dirty="0"/>
              <a:t>종료</a:t>
            </a:r>
            <a:r>
              <a:rPr lang="en-US" altLang="ko-KR" sz="1600" dirty="0"/>
              <a:t>“)   </a:t>
            </a:r>
          </a:p>
          <a:p>
            <a:pPr algn="ctr"/>
            <a:r>
              <a:rPr lang="en-US" altLang="ko-KR" sz="1600" dirty="0" err="1"/>
              <a:t>System.exit</a:t>
            </a:r>
            <a:r>
              <a:rPr lang="en-US" altLang="ko-KR" sz="1600" dirty="0"/>
              <a:t>(1)</a:t>
            </a:r>
            <a:r>
              <a:rPr lang="en-US" altLang="ko-KR" sz="2400" dirty="0"/>
              <a:t>	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762346" y="4182776"/>
            <a:ext cx="171873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/>
              <a:t>quit </a:t>
            </a:r>
            <a:r>
              <a:rPr lang="ko-KR" altLang="en-US" sz="1800" b="1" dirty="0"/>
              <a:t>함수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926982" y="6285971"/>
            <a:ext cx="4809067" cy="1805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* </a:t>
            </a:r>
            <a:r>
              <a:rPr lang="ko-KR" altLang="en-US" sz="1600" dirty="0" smtClean="0">
                <a:solidFill>
                  <a:schemeClr val="tx1"/>
                </a:solidFill>
              </a:rPr>
              <a:t>다운로드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err="1" smtClean="0"/>
              <a:t>FromFile</a:t>
            </a:r>
            <a:r>
              <a:rPr lang="ko-KR" altLang="en-US" sz="1600" dirty="0"/>
              <a:t>에서 </a:t>
            </a:r>
            <a:r>
              <a:rPr lang="en-US" altLang="ko-KR" sz="1600" dirty="0" err="1"/>
              <a:t>localFileName</a:t>
            </a:r>
            <a:r>
              <a:rPr lang="ko-KR" altLang="en-US" sz="1600" dirty="0"/>
              <a:t>이라는 이름으로 </a:t>
            </a:r>
            <a:r>
              <a:rPr lang="en-US" altLang="ko-KR" sz="1600" dirty="0"/>
              <a:t>desktop</a:t>
            </a:r>
            <a:r>
              <a:rPr lang="ko-KR" altLang="en-US" sz="1600" dirty="0"/>
              <a:t>에 </a:t>
            </a:r>
            <a:r>
              <a:rPr lang="ko-KR" altLang="en-US" sz="1600" dirty="0" err="1"/>
              <a:t>매경</a:t>
            </a:r>
            <a:r>
              <a:rPr lang="ko-KR" altLang="en-US" sz="1600" dirty="0"/>
              <a:t> 모의고사 한글 파일 저장</a:t>
            </a:r>
            <a:r>
              <a:rPr lang="en-US" altLang="ko-KR" sz="1600" dirty="0"/>
              <a:t>. -&gt; </a:t>
            </a:r>
            <a:r>
              <a:rPr lang="en-US" altLang="ko-KR" sz="1600" dirty="0" err="1">
                <a:solidFill>
                  <a:schemeClr val="tx1"/>
                </a:solidFill>
              </a:rPr>
              <a:t>fileurlReadAndDownload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함수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받은 모의고사 파일을 문제 </a:t>
            </a:r>
            <a:r>
              <a:rPr lang="en-US" altLang="ko-KR" sz="1600" dirty="0" err="1">
                <a:solidFill>
                  <a:schemeClr val="bg1"/>
                </a:solidFill>
              </a:rPr>
              <a:t>ArrayList</a:t>
            </a:r>
            <a:r>
              <a:rPr lang="ko-KR" altLang="en-US" sz="1600" dirty="0">
                <a:solidFill>
                  <a:schemeClr val="bg1"/>
                </a:solidFill>
              </a:rPr>
              <a:t>와 답 </a:t>
            </a:r>
            <a:r>
              <a:rPr lang="en-US" altLang="ko-KR" sz="1600" dirty="0" err="1">
                <a:solidFill>
                  <a:schemeClr val="bg1"/>
                </a:solidFill>
              </a:rPr>
              <a:t>ArrayList</a:t>
            </a:r>
            <a:r>
              <a:rPr lang="ko-KR" altLang="en-US" sz="1600" dirty="0">
                <a:solidFill>
                  <a:schemeClr val="bg1"/>
                </a:solidFill>
              </a:rPr>
              <a:t>로 분리한다</a:t>
            </a:r>
            <a:r>
              <a:rPr lang="en-US" altLang="ko-KR" sz="1600" dirty="0">
                <a:solidFill>
                  <a:schemeClr val="bg1"/>
                </a:solidFill>
              </a:rPr>
              <a:t>. -&gt; </a:t>
            </a:r>
            <a:r>
              <a:rPr lang="en-US" altLang="ko-KR" sz="1600" dirty="0" err="1">
                <a:solidFill>
                  <a:schemeClr val="tx1"/>
                </a:solidFill>
              </a:rPr>
              <a:t>SaveProblemAndAnswer</a:t>
            </a:r>
            <a:r>
              <a:rPr lang="ko-KR" altLang="en-US" sz="1600" dirty="0">
                <a:solidFill>
                  <a:schemeClr val="tx1"/>
                </a:solidFill>
              </a:rPr>
              <a:t>함수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16" idx="3"/>
            <a:endCxn id="19" idx="1"/>
          </p:cNvCxnSpPr>
          <p:nvPr/>
        </p:nvCxnSpPr>
        <p:spPr>
          <a:xfrm flipV="1">
            <a:off x="9736049" y="6290512"/>
            <a:ext cx="1363541" cy="898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1099590" y="5662395"/>
            <a:ext cx="3012262" cy="1256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 err="1"/>
              <a:t>Url</a:t>
            </a:r>
            <a:r>
              <a:rPr lang="ko-KR" altLang="en-US" sz="1600" dirty="0"/>
              <a:t>을 </a:t>
            </a:r>
            <a:r>
              <a:rPr lang="en-US" altLang="ko-KR" sz="1600" dirty="0" err="1"/>
              <a:t>Urlconnection</a:t>
            </a:r>
            <a:r>
              <a:rPr lang="ko-KR" altLang="en-US" sz="1600" dirty="0"/>
              <a:t>으로 연결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InputStream</a:t>
            </a:r>
            <a:r>
              <a:rPr lang="ko-KR" altLang="en-US" sz="1600" dirty="0"/>
              <a:t>을 이용해서 파일을 다운받고 </a:t>
            </a:r>
            <a:r>
              <a:rPr lang="en-US" altLang="ko-KR" sz="1600" dirty="0" err="1"/>
              <a:t>outputStream</a:t>
            </a:r>
            <a:r>
              <a:rPr lang="ko-KR" altLang="en-US" sz="1600" dirty="0"/>
              <a:t>으로 파일을 저장</a:t>
            </a:r>
            <a:r>
              <a:rPr lang="en-US" altLang="ko-KR" sz="1600" dirty="0"/>
              <a:t>. 	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1153058" y="5293063"/>
            <a:ext cx="290532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err="1"/>
              <a:t>fileUrlRead&amp;Download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함수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1099590" y="7429026"/>
            <a:ext cx="3012262" cy="1177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 err="1"/>
              <a:t>HwpReader</a:t>
            </a:r>
            <a:r>
              <a:rPr lang="ko-KR" altLang="en-US" sz="1600" dirty="0"/>
              <a:t>로 모의고사 다운로드</a:t>
            </a:r>
            <a:r>
              <a:rPr lang="en-US" altLang="ko-KR" sz="1600" dirty="0"/>
              <a:t>. String</a:t>
            </a:r>
            <a:r>
              <a:rPr lang="ko-KR" altLang="en-US" sz="1600" dirty="0"/>
              <a:t>파일 </a:t>
            </a:r>
            <a:r>
              <a:rPr lang="en-US" altLang="ko-KR" sz="1600" dirty="0" err="1"/>
              <a:t>hwpText</a:t>
            </a:r>
            <a:r>
              <a:rPr lang="ko-KR" altLang="en-US" sz="1600" dirty="0"/>
              <a:t>에 본문 </a:t>
            </a:r>
            <a:r>
              <a:rPr lang="ko-KR" altLang="en-US" sz="1600" dirty="0" err="1"/>
              <a:t>입력받기</a:t>
            </a:r>
            <a:r>
              <a:rPr lang="en-US" altLang="ko-KR" sz="1600" dirty="0"/>
              <a:t>. </a:t>
            </a:r>
            <a:r>
              <a:rPr lang="ko-KR" altLang="en-US" sz="1600" dirty="0"/>
              <a:t>정규식 사용하여 문제부분과 </a:t>
            </a:r>
            <a:r>
              <a:rPr lang="ko-KR" altLang="en-US" sz="1600" dirty="0" err="1"/>
              <a:t>답부분</a:t>
            </a:r>
            <a:r>
              <a:rPr lang="ko-KR" altLang="en-US" sz="1600" dirty="0"/>
              <a:t> 추출</a:t>
            </a:r>
            <a:r>
              <a:rPr lang="en-US" altLang="ko-KR" sz="1600" dirty="0"/>
              <a:t>.  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1153058" y="7059694"/>
            <a:ext cx="290532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err="1"/>
              <a:t>SaveProblem&amp;Answer</a:t>
            </a:r>
            <a:r>
              <a:rPr lang="ko-KR" altLang="en-US" sz="1800" b="1" dirty="0"/>
              <a:t>함수</a:t>
            </a:r>
          </a:p>
        </p:txBody>
      </p:sp>
      <p:cxnSp>
        <p:nvCxnSpPr>
          <p:cNvPr id="27" name="직선 화살표 연결선 26"/>
          <p:cNvCxnSpPr>
            <a:stCxn id="16" idx="3"/>
            <a:endCxn id="25" idx="1"/>
          </p:cNvCxnSpPr>
          <p:nvPr/>
        </p:nvCxnSpPr>
        <p:spPr>
          <a:xfrm>
            <a:off x="9736049" y="7188634"/>
            <a:ext cx="1363541" cy="829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926982" y="8313854"/>
            <a:ext cx="4809067" cy="30064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* Loop1 </a:t>
            </a:r>
            <a:r>
              <a:rPr lang="en-US" altLang="ko-KR" sz="1600" dirty="0">
                <a:solidFill>
                  <a:schemeClr val="tx1"/>
                </a:solidFill>
              </a:rPr>
              <a:t>while(true)</a:t>
            </a:r>
            <a:r>
              <a:rPr lang="en-US" altLang="ko-KR" sz="1600" dirty="0">
                <a:solidFill>
                  <a:schemeClr val="bg1"/>
                </a:solidFill>
              </a:rPr>
              <a:t>{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Keyword </a:t>
            </a:r>
            <a:r>
              <a:rPr lang="en-US" altLang="ko-KR" sz="1600" dirty="0" err="1">
                <a:solidFill>
                  <a:schemeClr val="tx1"/>
                </a:solidFill>
              </a:rPr>
              <a:t>readinput</a:t>
            </a:r>
            <a:r>
              <a:rPr lang="ko-KR" altLang="en-US" sz="1600" dirty="0">
                <a:solidFill>
                  <a:schemeClr val="tx1"/>
                </a:solidFill>
              </a:rPr>
              <a:t>함수</a:t>
            </a:r>
            <a:r>
              <a:rPr lang="ko-KR" altLang="en-US" sz="1600" dirty="0">
                <a:solidFill>
                  <a:schemeClr val="bg1"/>
                </a:solidFill>
              </a:rPr>
              <a:t>로 받기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Keyword input</a:t>
            </a:r>
            <a:r>
              <a:rPr lang="ko-KR" altLang="en-US" sz="1600" dirty="0">
                <a:solidFill>
                  <a:schemeClr val="bg1"/>
                </a:solidFill>
              </a:rPr>
              <a:t>과 </a:t>
            </a:r>
            <a:r>
              <a:rPr lang="en-US" altLang="ko-KR" sz="1600" dirty="0">
                <a:solidFill>
                  <a:schemeClr val="bg1"/>
                </a:solidFill>
              </a:rPr>
              <a:t>question array</a:t>
            </a:r>
            <a:r>
              <a:rPr lang="ko-KR" altLang="en-US" sz="1600" dirty="0">
                <a:solidFill>
                  <a:schemeClr val="bg1"/>
                </a:solidFill>
              </a:rPr>
              <a:t>를 인자로 하는 </a:t>
            </a:r>
            <a:r>
              <a:rPr lang="en-US" altLang="ko-KR" sz="1600" dirty="0" err="1">
                <a:solidFill>
                  <a:schemeClr val="tx1"/>
                </a:solidFill>
              </a:rPr>
              <a:t>prinQuestion</a:t>
            </a:r>
            <a:r>
              <a:rPr lang="ko-KR" altLang="en-US" sz="1600" dirty="0">
                <a:solidFill>
                  <a:schemeClr val="tx1"/>
                </a:solidFill>
              </a:rPr>
              <a:t>함수</a:t>
            </a:r>
            <a:r>
              <a:rPr lang="ko-KR" altLang="en-US" sz="1600" dirty="0">
                <a:solidFill>
                  <a:schemeClr val="bg1"/>
                </a:solidFill>
              </a:rPr>
              <a:t>를 사용하여 문제 모두 출력한다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만약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키워드에 맞는 문제가 없으면 다시 키워드를 </a:t>
            </a:r>
            <a:r>
              <a:rPr lang="ko-KR" altLang="en-US" sz="1600" dirty="0" err="1">
                <a:solidFill>
                  <a:schemeClr val="bg1"/>
                </a:solidFill>
              </a:rPr>
              <a:t>입력받는다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en-US" altLang="ko-KR" sz="1600" dirty="0">
                <a:solidFill>
                  <a:schemeClr val="tx1"/>
                </a:solidFill>
              </a:rPr>
              <a:t>(loop1</a:t>
            </a:r>
            <a:r>
              <a:rPr lang="ko-KR" altLang="en-US" sz="1600" dirty="0">
                <a:solidFill>
                  <a:schemeClr val="tx1"/>
                </a:solidFill>
              </a:rPr>
              <a:t> 계속 이어진다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* Loop2 </a:t>
            </a:r>
            <a:r>
              <a:rPr lang="en-US" altLang="ko-KR" sz="1600" dirty="0">
                <a:solidFill>
                  <a:schemeClr val="tx1"/>
                </a:solidFill>
              </a:rPr>
              <a:t>while(true)</a:t>
            </a:r>
            <a:r>
              <a:rPr lang="en-US" altLang="ko-KR" sz="1600" dirty="0">
                <a:solidFill>
                  <a:schemeClr val="bg1"/>
                </a:solidFill>
              </a:rPr>
              <a:t>{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정답을 체크하기 위한 </a:t>
            </a:r>
            <a:r>
              <a:rPr lang="en-US" altLang="ko-KR" sz="1600" dirty="0" err="1">
                <a:solidFill>
                  <a:schemeClr val="bg1"/>
                </a:solidFill>
              </a:rPr>
              <a:t>choic</a:t>
            </a:r>
            <a:r>
              <a:rPr lang="ko-KR" altLang="en-US" sz="1600" dirty="0">
                <a:solidFill>
                  <a:schemeClr val="bg1"/>
                </a:solidFill>
              </a:rPr>
              <a:t>를 </a:t>
            </a:r>
            <a:r>
              <a:rPr lang="ko-KR" altLang="en-US" sz="1600" dirty="0" err="1">
                <a:solidFill>
                  <a:schemeClr val="bg1"/>
                </a:solidFill>
              </a:rPr>
              <a:t>입력받는다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만약 </a:t>
            </a:r>
            <a:r>
              <a:rPr lang="en-US" altLang="ko-KR" sz="1600" dirty="0" err="1">
                <a:solidFill>
                  <a:schemeClr val="bg1"/>
                </a:solidFill>
              </a:rPr>
              <a:t>choic</a:t>
            </a:r>
            <a:r>
              <a:rPr lang="ko-KR" altLang="en-US" sz="1600" dirty="0">
                <a:solidFill>
                  <a:schemeClr val="bg1"/>
                </a:solidFill>
              </a:rPr>
              <a:t>가 </a:t>
            </a:r>
            <a:r>
              <a:rPr lang="en-US" altLang="ko-KR" sz="1600" dirty="0">
                <a:solidFill>
                  <a:schemeClr val="bg1"/>
                </a:solidFill>
              </a:rPr>
              <a:t>yes</a:t>
            </a:r>
            <a:r>
              <a:rPr lang="ko-KR" altLang="en-US" sz="1600" dirty="0">
                <a:solidFill>
                  <a:schemeClr val="bg1"/>
                </a:solidFill>
              </a:rPr>
              <a:t>이면 </a:t>
            </a:r>
            <a:r>
              <a:rPr lang="en-US" altLang="ko-KR" sz="1600" dirty="0" err="1">
                <a:solidFill>
                  <a:schemeClr val="tx1"/>
                </a:solidFill>
              </a:rPr>
              <a:t>printAnwer</a:t>
            </a:r>
            <a:r>
              <a:rPr lang="ko-KR" altLang="en-US" sz="1600" dirty="0">
                <a:solidFill>
                  <a:schemeClr val="tx1"/>
                </a:solidFill>
              </a:rPr>
              <a:t>함수</a:t>
            </a:r>
            <a:r>
              <a:rPr lang="ko-KR" altLang="en-US" sz="1600" dirty="0">
                <a:solidFill>
                  <a:schemeClr val="bg1"/>
                </a:solidFill>
              </a:rPr>
              <a:t>를 불러온다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No</a:t>
            </a:r>
            <a:r>
              <a:rPr lang="ko-KR" altLang="en-US" sz="1600" dirty="0">
                <a:solidFill>
                  <a:schemeClr val="bg1"/>
                </a:solidFill>
              </a:rPr>
              <a:t>이면 </a:t>
            </a:r>
            <a:r>
              <a:rPr lang="en-US" altLang="ko-KR" sz="1600" dirty="0">
                <a:solidFill>
                  <a:schemeClr val="bg1"/>
                </a:solidFill>
              </a:rPr>
              <a:t>5</a:t>
            </a:r>
            <a:r>
              <a:rPr lang="ko-KR" altLang="en-US" sz="1600" dirty="0" err="1">
                <a:solidFill>
                  <a:schemeClr val="bg1"/>
                </a:solidFill>
              </a:rPr>
              <a:t>초동안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sleep</a:t>
            </a:r>
            <a:r>
              <a:rPr lang="ko-KR" altLang="en-US" sz="1600" dirty="0">
                <a:solidFill>
                  <a:schemeClr val="bg1"/>
                </a:solidFill>
              </a:rPr>
              <a:t>했다가 다시 </a:t>
            </a:r>
            <a:r>
              <a:rPr lang="en-US" altLang="ko-KR" sz="1600" dirty="0">
                <a:solidFill>
                  <a:schemeClr val="bg1"/>
                </a:solidFill>
              </a:rPr>
              <a:t>choice</a:t>
            </a:r>
            <a:r>
              <a:rPr lang="ko-KR" altLang="en-US" sz="1600" dirty="0">
                <a:solidFill>
                  <a:schemeClr val="bg1"/>
                </a:solidFill>
              </a:rPr>
              <a:t>를 </a:t>
            </a:r>
            <a:r>
              <a:rPr lang="ko-KR" altLang="en-US" sz="1600" dirty="0" err="1">
                <a:solidFill>
                  <a:schemeClr val="bg1"/>
                </a:solidFill>
              </a:rPr>
              <a:t>입력받는다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나머지는 </a:t>
            </a:r>
            <a:r>
              <a:rPr lang="en-US" altLang="ko-KR" sz="1600" dirty="0" err="1">
                <a:solidFill>
                  <a:schemeClr val="bg1"/>
                </a:solidFill>
              </a:rPr>
              <a:t>continu</a:t>
            </a:r>
            <a:r>
              <a:rPr lang="ko-KR" altLang="en-US" sz="1600" dirty="0">
                <a:solidFill>
                  <a:schemeClr val="bg1"/>
                </a:solidFill>
              </a:rPr>
              <a:t>한다</a:t>
            </a:r>
            <a:r>
              <a:rPr lang="en-US" altLang="ko-KR" sz="1600" dirty="0">
                <a:solidFill>
                  <a:schemeClr val="bg1"/>
                </a:solidFill>
              </a:rPr>
              <a:t>. } (</a:t>
            </a:r>
            <a:r>
              <a:rPr lang="ko-KR" altLang="en-US" sz="1600" dirty="0">
                <a:solidFill>
                  <a:schemeClr val="bg1"/>
                </a:solidFill>
              </a:rPr>
              <a:t>새로운 </a:t>
            </a:r>
            <a:r>
              <a:rPr lang="en-US" altLang="ko-KR" sz="1600" dirty="0">
                <a:solidFill>
                  <a:schemeClr val="bg1"/>
                </a:solidFill>
              </a:rPr>
              <a:t>while</a:t>
            </a:r>
            <a:r>
              <a:rPr lang="ko-KR" altLang="en-US" sz="1600" dirty="0">
                <a:solidFill>
                  <a:schemeClr val="bg1"/>
                </a:solidFill>
              </a:rPr>
              <a:t>이 이어진다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097496" y="10324167"/>
            <a:ext cx="3012262" cy="1199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600" dirty="0" smtClean="0"/>
              <a:t>인자로 받은 </a:t>
            </a:r>
            <a:r>
              <a:rPr lang="en-US" altLang="ko-KR" sz="1600" dirty="0" smtClean="0"/>
              <a:t>questions </a:t>
            </a:r>
            <a:r>
              <a:rPr lang="en-US" altLang="ko-KR" sz="1600" dirty="0" err="1" smtClean="0"/>
              <a:t>ArrayList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input String</a:t>
            </a:r>
            <a:r>
              <a:rPr lang="ko-KR" altLang="en-US" sz="1600" dirty="0" smtClean="0"/>
              <a:t>중 </a:t>
            </a:r>
            <a:r>
              <a:rPr lang="en-US" altLang="ko-KR" sz="1600" dirty="0" smtClean="0"/>
              <a:t>questions</a:t>
            </a:r>
            <a:r>
              <a:rPr lang="ko-KR" altLang="en-US" sz="1600" dirty="0" smtClean="0"/>
              <a:t>에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input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contain</a:t>
            </a:r>
            <a:r>
              <a:rPr lang="ko-KR" altLang="en-US" sz="1600" dirty="0" smtClean="0"/>
              <a:t>하는 </a:t>
            </a:r>
            <a:r>
              <a:rPr lang="en-US" altLang="ko-KR" sz="1600" dirty="0" smtClean="0"/>
              <a:t>questions</a:t>
            </a:r>
            <a:r>
              <a:rPr lang="ko-KR" altLang="en-US" sz="1600" dirty="0" smtClean="0"/>
              <a:t>를 출력하고 그 </a:t>
            </a:r>
            <a:r>
              <a:rPr lang="en-US" altLang="ko-KR" sz="1600" dirty="0" err="1" smtClean="0"/>
              <a:t>qeustion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index</a:t>
            </a:r>
            <a:r>
              <a:rPr lang="ko-KR" altLang="en-US" sz="1600" dirty="0" smtClean="0"/>
              <a:t>를 저장하고 </a:t>
            </a:r>
            <a:r>
              <a:rPr lang="en-US" altLang="ko-KR" sz="1600" dirty="0" smtClean="0"/>
              <a:t>return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   </a:t>
            </a:r>
            <a:endParaRPr lang="ko-KR" alt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11150964" y="9952029"/>
            <a:ext cx="290532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err="1" smtClean="0"/>
              <a:t>printQuestions</a:t>
            </a:r>
            <a:r>
              <a:rPr lang="ko-KR" altLang="en-US" sz="1800" b="1" dirty="0" smtClean="0"/>
              <a:t>함수</a:t>
            </a:r>
            <a:endParaRPr lang="ko-KR" altLang="en-US" sz="1800" b="1" dirty="0"/>
          </a:p>
        </p:txBody>
      </p:sp>
      <p:cxnSp>
        <p:nvCxnSpPr>
          <p:cNvPr id="42" name="직선 화살표 연결선 41"/>
          <p:cNvCxnSpPr>
            <a:stCxn id="34" idx="3"/>
            <a:endCxn id="35" idx="1"/>
          </p:cNvCxnSpPr>
          <p:nvPr/>
        </p:nvCxnSpPr>
        <p:spPr>
          <a:xfrm>
            <a:off x="9736049" y="9817063"/>
            <a:ext cx="1361447" cy="1106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1153058" y="9106775"/>
            <a:ext cx="2924683" cy="75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/>
              <a:t>Keyword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입력받는다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만약 </a:t>
            </a:r>
            <a:r>
              <a:rPr lang="en-US" altLang="ko-KR" sz="1600" dirty="0" smtClean="0"/>
              <a:t>q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quit</a:t>
            </a:r>
            <a:r>
              <a:rPr lang="ko-KR" altLang="en-US" sz="1600" dirty="0" smtClean="0"/>
              <a:t>을 </a:t>
            </a:r>
            <a:r>
              <a:rPr lang="ko-KR" altLang="en-US" sz="1600" dirty="0" err="1" smtClean="0"/>
              <a:t>입력받으면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quit</a:t>
            </a:r>
            <a:r>
              <a:rPr lang="ko-KR" altLang="en-US" sz="1600" dirty="0" smtClean="0"/>
              <a:t>함수를 호출한다</a:t>
            </a:r>
            <a:r>
              <a:rPr lang="en-US" altLang="ko-KR" sz="1600" dirty="0" smtClean="0"/>
              <a:t>. 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1744260" y="8722161"/>
            <a:ext cx="171873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err="1" smtClean="0"/>
              <a:t>readInput</a:t>
            </a:r>
            <a:r>
              <a:rPr lang="ko-KR" altLang="en-US" sz="1800" b="1" dirty="0" smtClean="0"/>
              <a:t>함수</a:t>
            </a:r>
            <a:endParaRPr lang="ko-KR" altLang="en-US" sz="1800" b="1" dirty="0"/>
          </a:p>
        </p:txBody>
      </p:sp>
      <p:cxnSp>
        <p:nvCxnSpPr>
          <p:cNvPr id="49" name="직선 화살표 연결선 48"/>
          <p:cNvCxnSpPr>
            <a:stCxn id="34" idx="3"/>
            <a:endCxn id="46" idx="1"/>
          </p:cNvCxnSpPr>
          <p:nvPr/>
        </p:nvCxnSpPr>
        <p:spPr>
          <a:xfrm flipV="1">
            <a:off x="9736049" y="9482799"/>
            <a:ext cx="1417009" cy="334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11076684" y="12018955"/>
            <a:ext cx="3012262" cy="59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600" dirty="0" smtClean="0"/>
              <a:t>인자로 받은 </a:t>
            </a:r>
            <a:r>
              <a:rPr lang="en-US" altLang="ko-KR" sz="1600" dirty="0" err="1" smtClean="0"/>
              <a:t>ArrayIndex</a:t>
            </a:r>
            <a:r>
              <a:rPr lang="ko-KR" altLang="en-US" sz="1600" dirty="0" smtClean="0"/>
              <a:t>에  맞는 </a:t>
            </a:r>
            <a:r>
              <a:rPr lang="en-US" altLang="ko-KR" sz="1600" dirty="0" smtClean="0"/>
              <a:t>answers</a:t>
            </a:r>
            <a:r>
              <a:rPr lang="ko-KR" altLang="en-US" sz="1600" dirty="0" smtClean="0"/>
              <a:t>들을 출력한다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11130152" y="11646817"/>
            <a:ext cx="290532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err="1" smtClean="0"/>
              <a:t>PrintAnswer</a:t>
            </a:r>
            <a:r>
              <a:rPr lang="ko-KR" altLang="en-US" sz="1800" b="1" dirty="0" smtClean="0"/>
              <a:t>함수</a:t>
            </a:r>
            <a:endParaRPr lang="ko-KR" altLang="en-US" sz="1800" b="1" dirty="0"/>
          </a:p>
        </p:txBody>
      </p:sp>
      <p:cxnSp>
        <p:nvCxnSpPr>
          <p:cNvPr id="54" name="직선 화살표 연결선 53"/>
          <p:cNvCxnSpPr>
            <a:stCxn id="34" idx="3"/>
            <a:endCxn id="52" idx="1"/>
          </p:cNvCxnSpPr>
          <p:nvPr/>
        </p:nvCxnSpPr>
        <p:spPr>
          <a:xfrm>
            <a:off x="9736049" y="9817063"/>
            <a:ext cx="1340635" cy="2501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4926982" y="11444741"/>
            <a:ext cx="4809067" cy="11739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* While(true)</a:t>
            </a:r>
            <a:r>
              <a:rPr lang="en-US" altLang="ko-KR" sz="1600" dirty="0" smtClean="0">
                <a:solidFill>
                  <a:schemeClr val="bg1"/>
                </a:solidFill>
              </a:rPr>
              <a:t>{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ko-KR" altLang="en-US" sz="1600" dirty="0" smtClean="0">
                <a:solidFill>
                  <a:schemeClr val="bg1"/>
                </a:solidFill>
              </a:rPr>
              <a:t>새로운 </a:t>
            </a:r>
            <a:r>
              <a:rPr lang="en-US" altLang="ko-KR" sz="1600" dirty="0" smtClean="0">
                <a:solidFill>
                  <a:schemeClr val="bg1"/>
                </a:solidFill>
              </a:rPr>
              <a:t>Keyword</a:t>
            </a:r>
            <a:r>
              <a:rPr lang="ko-KR" altLang="en-US" sz="1600" dirty="0" smtClean="0">
                <a:solidFill>
                  <a:schemeClr val="bg1"/>
                </a:solidFill>
              </a:rPr>
              <a:t>를 입력 받는다</a:t>
            </a:r>
            <a:r>
              <a:rPr lang="en-US" altLang="ko-KR" sz="1600" dirty="0" smtClean="0">
                <a:solidFill>
                  <a:schemeClr val="bg1"/>
                </a:solidFill>
              </a:rPr>
              <a:t>. Yes</a:t>
            </a:r>
            <a:r>
              <a:rPr lang="ko-KR" altLang="en-US" sz="1600" dirty="0" smtClean="0">
                <a:solidFill>
                  <a:schemeClr val="bg1"/>
                </a:solidFill>
              </a:rPr>
              <a:t>면 </a:t>
            </a:r>
            <a:r>
              <a:rPr lang="en-US" altLang="ko-KR" sz="1600" dirty="0" smtClean="0">
                <a:solidFill>
                  <a:schemeClr val="bg1"/>
                </a:solidFill>
              </a:rPr>
              <a:t>loop1</a:t>
            </a:r>
            <a:r>
              <a:rPr lang="ko-KR" altLang="en-US" sz="1600" dirty="0" smtClean="0">
                <a:solidFill>
                  <a:schemeClr val="bg1"/>
                </a:solidFill>
              </a:rPr>
              <a:t>부터 다시 시작하고 </a:t>
            </a:r>
            <a:r>
              <a:rPr lang="en-US" altLang="ko-KR" sz="1600" dirty="0" smtClean="0">
                <a:solidFill>
                  <a:schemeClr val="bg1"/>
                </a:solidFill>
              </a:rPr>
              <a:t>No</a:t>
            </a:r>
            <a:r>
              <a:rPr lang="ko-KR" altLang="en-US" sz="1600" dirty="0" smtClean="0">
                <a:solidFill>
                  <a:schemeClr val="bg1"/>
                </a:solidFill>
              </a:rPr>
              <a:t>이면 </a:t>
            </a:r>
            <a:r>
              <a:rPr lang="en-US" altLang="ko-KR" sz="1600" dirty="0" smtClean="0">
                <a:solidFill>
                  <a:schemeClr val="bg1"/>
                </a:solidFill>
              </a:rPr>
              <a:t>quit</a:t>
            </a:r>
            <a:r>
              <a:rPr lang="ko-KR" altLang="en-US" sz="1600" dirty="0" smtClean="0">
                <a:solidFill>
                  <a:schemeClr val="bg1"/>
                </a:solidFill>
              </a:rPr>
              <a:t>함수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</a:rPr>
              <a:t>그 외이면 다시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입력받는다</a:t>
            </a:r>
            <a:r>
              <a:rPr lang="en-US" altLang="ko-KR" sz="1600" dirty="0" smtClean="0">
                <a:solidFill>
                  <a:schemeClr val="bg1"/>
                </a:solidFill>
              </a:rPr>
              <a:t>.}</a:t>
            </a:r>
          </a:p>
        </p:txBody>
      </p:sp>
      <p:sp>
        <p:nvSpPr>
          <p:cNvPr id="2" name="칠각형 1"/>
          <p:cNvSpPr/>
          <p:nvPr/>
        </p:nvSpPr>
        <p:spPr>
          <a:xfrm>
            <a:off x="4705356" y="4500066"/>
            <a:ext cx="580445" cy="484006"/>
          </a:xfrm>
          <a:prstGeom prst="hept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칠각형 27"/>
          <p:cNvSpPr/>
          <p:nvPr/>
        </p:nvSpPr>
        <p:spPr>
          <a:xfrm>
            <a:off x="4705355" y="6103230"/>
            <a:ext cx="580445" cy="484006"/>
          </a:xfrm>
          <a:prstGeom prst="hept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칠각형 28"/>
          <p:cNvSpPr/>
          <p:nvPr/>
        </p:nvSpPr>
        <p:spPr>
          <a:xfrm>
            <a:off x="4705354" y="8122655"/>
            <a:ext cx="580445" cy="484006"/>
          </a:xfrm>
          <a:prstGeom prst="hept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칠각형 29"/>
          <p:cNvSpPr/>
          <p:nvPr/>
        </p:nvSpPr>
        <p:spPr>
          <a:xfrm>
            <a:off x="4705353" y="11261238"/>
            <a:ext cx="580445" cy="484006"/>
          </a:xfrm>
          <a:prstGeom prst="hept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05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251</Words>
  <Application>Microsoft Office PowerPoint</Application>
  <PresentationFormat>사용자 지정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</dc:creator>
  <cp:lastModifiedBy>ASUS</cp:lastModifiedBy>
  <cp:revision>9</cp:revision>
  <dcterms:created xsi:type="dcterms:W3CDTF">2018-11-28T08:44:42Z</dcterms:created>
  <dcterms:modified xsi:type="dcterms:W3CDTF">2018-11-28T11:29:03Z</dcterms:modified>
</cp:coreProperties>
</file>