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6400800" cy="3475038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8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8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8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8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8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8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8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8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8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95" userDrawn="1">
          <p15:clr>
            <a:srgbClr val="A4A3A4"/>
          </p15:clr>
        </p15:guide>
        <p15:guide id="2" pos="20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647"/>
  </p:normalViewPr>
  <p:slideViewPr>
    <p:cSldViewPr snapToGrid="0">
      <p:cViewPr varScale="1">
        <p:scale>
          <a:sx n="391" d="100"/>
          <a:sy n="391" d="100"/>
        </p:scale>
        <p:origin x="760" y="184"/>
      </p:cViewPr>
      <p:guideLst>
        <p:guide orient="horz" pos="1095"/>
        <p:guide pos="20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71463" y="685800"/>
            <a:ext cx="6315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8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8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8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8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8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8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8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8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8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e72e8729b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463" y="685800"/>
            <a:ext cx="6315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0e72e8729b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8196" y="503048"/>
            <a:ext cx="5964420" cy="13867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18190" y="1914786"/>
            <a:ext cx="5964420" cy="5354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5930721" y="3150553"/>
            <a:ext cx="384090" cy="2659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18190" y="747318"/>
            <a:ext cx="5964420" cy="13265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18190" y="2129699"/>
            <a:ext cx="5964420" cy="8788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5930721" y="3150553"/>
            <a:ext cx="384090" cy="2659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5930721" y="3150553"/>
            <a:ext cx="384090" cy="2659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18190" y="1453154"/>
            <a:ext cx="5964420" cy="5687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5930721" y="3150553"/>
            <a:ext cx="384090" cy="2659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18190" y="300667"/>
            <a:ext cx="5964420" cy="3869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18190" y="778635"/>
            <a:ext cx="5964420" cy="23081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5930721" y="3150553"/>
            <a:ext cx="384090" cy="2659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18190" y="300667"/>
            <a:ext cx="5964420" cy="3869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18190" y="778635"/>
            <a:ext cx="2799930" cy="23081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3382680" y="778635"/>
            <a:ext cx="2799930" cy="23081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5930721" y="3150553"/>
            <a:ext cx="384090" cy="2659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18190" y="300667"/>
            <a:ext cx="5964420" cy="3869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5930721" y="3150553"/>
            <a:ext cx="384090" cy="2659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18190" y="375374"/>
            <a:ext cx="1965600" cy="5105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18190" y="938840"/>
            <a:ext cx="1965600" cy="21480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5930721" y="3150553"/>
            <a:ext cx="384090" cy="2659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343175" y="304131"/>
            <a:ext cx="4457460" cy="27638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5930721" y="3150553"/>
            <a:ext cx="384090" cy="2659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200400" y="-83"/>
            <a:ext cx="3200400" cy="347503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86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185850" y="833156"/>
            <a:ext cx="2831640" cy="10014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185850" y="1893807"/>
            <a:ext cx="2831640" cy="8344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3457650" y="489199"/>
            <a:ext cx="2685900" cy="24964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5930721" y="3150553"/>
            <a:ext cx="384090" cy="2659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18190" y="2858251"/>
            <a:ext cx="4199160" cy="4088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5930721" y="3150553"/>
            <a:ext cx="384090" cy="2659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18190" y="300667"/>
            <a:ext cx="5964420" cy="386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18190" y="778635"/>
            <a:ext cx="5964420" cy="2308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5930721" y="3150553"/>
            <a:ext cx="384090" cy="265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/>
          <p:nvPr/>
        </p:nvSpPr>
        <p:spPr>
          <a:xfrm>
            <a:off x="3242646" y="207699"/>
            <a:ext cx="3123900" cy="20289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42246" y="207699"/>
            <a:ext cx="3123900" cy="20289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1935834" y="2966724"/>
            <a:ext cx="2389200" cy="287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ko" sz="1000"/>
              <a:t>Input Data</a:t>
            </a:r>
            <a:endParaRPr sz="1000"/>
          </a:p>
        </p:txBody>
      </p:sp>
      <p:sp>
        <p:nvSpPr>
          <p:cNvPr id="105" name="Google Shape;105;p14"/>
          <p:cNvSpPr/>
          <p:nvPr/>
        </p:nvSpPr>
        <p:spPr>
          <a:xfrm>
            <a:off x="1587671" y="2357124"/>
            <a:ext cx="3086100" cy="2874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ko" sz="1000" dirty="0"/>
              <a:t>Shared Layers</a:t>
            </a:r>
            <a:endParaRPr sz="1000" dirty="0"/>
          </a:p>
        </p:txBody>
      </p:sp>
      <p:sp>
        <p:nvSpPr>
          <p:cNvPr id="106" name="Google Shape;106;p14"/>
          <p:cNvSpPr/>
          <p:nvPr/>
        </p:nvSpPr>
        <p:spPr>
          <a:xfrm>
            <a:off x="710671" y="1747524"/>
            <a:ext cx="1889700" cy="2874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ko" sz="1000" dirty="0"/>
              <a:t>Shared Layers ( Main Task 1 )</a:t>
            </a:r>
            <a:endParaRPr sz="1000" dirty="0"/>
          </a:p>
        </p:txBody>
      </p:sp>
      <p:sp>
        <p:nvSpPr>
          <p:cNvPr id="107" name="Google Shape;107;p14"/>
          <p:cNvSpPr/>
          <p:nvPr/>
        </p:nvSpPr>
        <p:spPr>
          <a:xfrm>
            <a:off x="3646821" y="1747524"/>
            <a:ext cx="1946700" cy="2874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ko" sz="1000" dirty="0"/>
              <a:t>Shared Layers ( Main Task 2 )</a:t>
            </a:r>
            <a:endParaRPr sz="1000" dirty="0"/>
          </a:p>
        </p:txBody>
      </p:sp>
      <p:sp>
        <p:nvSpPr>
          <p:cNvPr id="108" name="Google Shape;108;p14"/>
          <p:cNvSpPr/>
          <p:nvPr/>
        </p:nvSpPr>
        <p:spPr>
          <a:xfrm>
            <a:off x="141621" y="942499"/>
            <a:ext cx="1202400" cy="406500"/>
          </a:xfrm>
          <a:prstGeom prst="rect">
            <a:avLst/>
          </a:prstGeom>
          <a:solidFill>
            <a:srgbClr val="EAD1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" sz="800" dirty="0"/>
              <a:t>Task Specific Layers </a:t>
            </a:r>
            <a:br>
              <a:rPr lang="en-US" altLang="ko" sz="800" dirty="0"/>
            </a:br>
            <a:r>
              <a:rPr lang="en-US" altLang="ko" sz="800" dirty="0"/>
              <a:t>( Sub-Task 1-1 )</a:t>
            </a:r>
            <a:endParaRPr sz="800" dirty="0"/>
          </a:p>
        </p:txBody>
      </p:sp>
      <p:sp>
        <p:nvSpPr>
          <p:cNvPr id="109" name="Google Shape;109;p14"/>
          <p:cNvSpPr/>
          <p:nvPr/>
        </p:nvSpPr>
        <p:spPr>
          <a:xfrm>
            <a:off x="1846915" y="942499"/>
            <a:ext cx="1202400" cy="406500"/>
          </a:xfrm>
          <a:prstGeom prst="rect">
            <a:avLst/>
          </a:prstGeom>
          <a:solidFill>
            <a:srgbClr val="EAD1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" sz="800" dirty="0"/>
              <a:t>Task Specific Layers </a:t>
            </a:r>
            <a:br>
              <a:rPr lang="en-US" altLang="ko" sz="800" dirty="0"/>
            </a:br>
            <a:r>
              <a:rPr lang="en-US" altLang="ko" sz="800" dirty="0"/>
              <a:t>( </a:t>
            </a:r>
            <a:r>
              <a:rPr lang="en-US" altLang="ko" sz="800" dirty="0">
                <a:solidFill>
                  <a:schemeClr val="dk1"/>
                </a:solidFill>
              </a:rPr>
              <a:t>Sub-Task</a:t>
            </a:r>
            <a:r>
              <a:rPr lang="ko" altLang="en-US" sz="800" dirty="0"/>
              <a:t> </a:t>
            </a:r>
            <a:r>
              <a:rPr lang="en-US" altLang="ko" sz="800" dirty="0"/>
              <a:t>1-M )</a:t>
            </a:r>
            <a:endParaRPr sz="800" dirty="0"/>
          </a:p>
        </p:txBody>
      </p:sp>
      <p:sp>
        <p:nvSpPr>
          <p:cNvPr id="110" name="Google Shape;110;p14"/>
          <p:cNvSpPr/>
          <p:nvPr/>
        </p:nvSpPr>
        <p:spPr>
          <a:xfrm>
            <a:off x="3342021" y="942499"/>
            <a:ext cx="1202400" cy="4065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" sz="800" dirty="0"/>
              <a:t>Task Specific Layers </a:t>
            </a:r>
            <a:br>
              <a:rPr lang="en-US" altLang="ko" sz="800" dirty="0"/>
            </a:br>
            <a:r>
              <a:rPr lang="en-US" altLang="ko" sz="800" dirty="0"/>
              <a:t>( </a:t>
            </a:r>
            <a:r>
              <a:rPr lang="en-US" altLang="ko" sz="800" dirty="0">
                <a:solidFill>
                  <a:schemeClr val="dk1"/>
                </a:solidFill>
              </a:rPr>
              <a:t>Sub-Task</a:t>
            </a:r>
            <a:r>
              <a:rPr lang="ko" altLang="en-US" sz="800" dirty="0"/>
              <a:t> </a:t>
            </a:r>
            <a:r>
              <a:rPr lang="en-US" altLang="ko" sz="800" dirty="0"/>
              <a:t>2-1 )</a:t>
            </a:r>
            <a:endParaRPr sz="800" dirty="0"/>
          </a:p>
        </p:txBody>
      </p:sp>
      <p:sp>
        <p:nvSpPr>
          <p:cNvPr id="111" name="Google Shape;111;p14"/>
          <p:cNvSpPr/>
          <p:nvPr/>
        </p:nvSpPr>
        <p:spPr>
          <a:xfrm>
            <a:off x="5047215" y="942499"/>
            <a:ext cx="1202400" cy="4065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" sz="800" dirty="0"/>
              <a:t>Task Specific Layers </a:t>
            </a:r>
            <a:br>
              <a:rPr lang="en-US" altLang="ko" sz="800" dirty="0"/>
            </a:br>
            <a:r>
              <a:rPr lang="en-US" altLang="ko" sz="800" dirty="0"/>
              <a:t>( </a:t>
            </a:r>
            <a:r>
              <a:rPr lang="en-US" altLang="ko" sz="800" dirty="0">
                <a:solidFill>
                  <a:schemeClr val="dk1"/>
                </a:solidFill>
              </a:rPr>
              <a:t>Sub-Task</a:t>
            </a:r>
            <a:r>
              <a:rPr lang="ko" altLang="en-US" sz="800" dirty="0"/>
              <a:t> </a:t>
            </a:r>
            <a:r>
              <a:rPr lang="en-US" altLang="ko" sz="800" dirty="0"/>
              <a:t>2-N )</a:t>
            </a:r>
            <a:endParaRPr sz="800" dirty="0"/>
          </a:p>
        </p:txBody>
      </p:sp>
      <p:sp>
        <p:nvSpPr>
          <p:cNvPr id="112" name="Google Shape;112;p14"/>
          <p:cNvSpPr txBox="1"/>
          <p:nvPr/>
        </p:nvSpPr>
        <p:spPr>
          <a:xfrm>
            <a:off x="1417021" y="913355"/>
            <a:ext cx="429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altLang="ko" sz="1100" b="1"/>
              <a:t>…</a:t>
            </a:r>
            <a:endParaRPr sz="1100" b="1"/>
          </a:p>
        </p:txBody>
      </p:sp>
      <p:sp>
        <p:nvSpPr>
          <p:cNvPr id="113" name="Google Shape;113;p14"/>
          <p:cNvSpPr txBox="1"/>
          <p:nvPr/>
        </p:nvSpPr>
        <p:spPr>
          <a:xfrm>
            <a:off x="4617421" y="913355"/>
            <a:ext cx="429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altLang="ko" sz="1100" b="1"/>
              <a:t>…</a:t>
            </a:r>
            <a:endParaRPr sz="1100" b="1"/>
          </a:p>
        </p:txBody>
      </p:sp>
      <p:sp>
        <p:nvSpPr>
          <p:cNvPr id="114" name="Google Shape;114;p14"/>
          <p:cNvSpPr/>
          <p:nvPr/>
        </p:nvSpPr>
        <p:spPr>
          <a:xfrm>
            <a:off x="3028796" y="2710724"/>
            <a:ext cx="170700" cy="1992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5" name="Google Shape;115;p14"/>
          <p:cNvSpPr/>
          <p:nvPr/>
        </p:nvSpPr>
        <p:spPr>
          <a:xfrm>
            <a:off x="2190596" y="2101124"/>
            <a:ext cx="170700" cy="1992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6" name="Google Shape;116;p14"/>
          <p:cNvSpPr/>
          <p:nvPr/>
        </p:nvSpPr>
        <p:spPr>
          <a:xfrm>
            <a:off x="3866996" y="2101124"/>
            <a:ext cx="170700" cy="1992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7" name="Google Shape;117;p14"/>
          <p:cNvSpPr/>
          <p:nvPr/>
        </p:nvSpPr>
        <p:spPr>
          <a:xfrm>
            <a:off x="895196" y="1415324"/>
            <a:ext cx="170700" cy="1992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8" name="Google Shape;118;p14"/>
          <p:cNvSpPr/>
          <p:nvPr/>
        </p:nvSpPr>
        <p:spPr>
          <a:xfrm>
            <a:off x="2342996" y="1415324"/>
            <a:ext cx="170700" cy="1992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9" name="Google Shape;119;p14"/>
          <p:cNvSpPr txBox="1"/>
          <p:nvPr/>
        </p:nvSpPr>
        <p:spPr>
          <a:xfrm>
            <a:off x="1545718" y="1313317"/>
            <a:ext cx="429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altLang="ko" sz="1100" b="1"/>
              <a:t>…</a:t>
            </a:r>
            <a:endParaRPr sz="1100" b="1"/>
          </a:p>
        </p:txBody>
      </p:sp>
      <p:sp>
        <p:nvSpPr>
          <p:cNvPr id="120" name="Google Shape;120;p14"/>
          <p:cNvSpPr/>
          <p:nvPr/>
        </p:nvSpPr>
        <p:spPr>
          <a:xfrm>
            <a:off x="3790796" y="1415324"/>
            <a:ext cx="170700" cy="1992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1" name="Google Shape;121;p14"/>
          <p:cNvSpPr/>
          <p:nvPr/>
        </p:nvSpPr>
        <p:spPr>
          <a:xfrm>
            <a:off x="5238596" y="1415324"/>
            <a:ext cx="170700" cy="1992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2" name="Google Shape;122;p14"/>
          <p:cNvSpPr txBox="1"/>
          <p:nvPr/>
        </p:nvSpPr>
        <p:spPr>
          <a:xfrm>
            <a:off x="4441318" y="1313317"/>
            <a:ext cx="429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altLang="ko" sz="1100" b="1"/>
              <a:t>…</a:t>
            </a:r>
            <a:endParaRPr sz="1100" b="1"/>
          </a:p>
        </p:txBody>
      </p:sp>
      <p:sp>
        <p:nvSpPr>
          <p:cNvPr id="123" name="Google Shape;123;p14"/>
          <p:cNvSpPr/>
          <p:nvPr/>
        </p:nvSpPr>
        <p:spPr>
          <a:xfrm>
            <a:off x="666596" y="653324"/>
            <a:ext cx="170700" cy="1992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4" name="Google Shape;124;p14"/>
          <p:cNvSpPr txBox="1"/>
          <p:nvPr/>
        </p:nvSpPr>
        <p:spPr>
          <a:xfrm>
            <a:off x="56471" y="349936"/>
            <a:ext cx="14697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altLang="ko" sz="750"/>
              <a:t>Emergency call on January</a:t>
            </a:r>
            <a:endParaRPr sz="750"/>
          </a:p>
        </p:txBody>
      </p:sp>
      <p:sp>
        <p:nvSpPr>
          <p:cNvPr id="125" name="Google Shape;125;p14"/>
          <p:cNvSpPr/>
          <p:nvPr/>
        </p:nvSpPr>
        <p:spPr>
          <a:xfrm>
            <a:off x="2342996" y="653324"/>
            <a:ext cx="170700" cy="1992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6" name="Google Shape;126;p14"/>
          <p:cNvSpPr txBox="1"/>
          <p:nvPr/>
        </p:nvSpPr>
        <p:spPr>
          <a:xfrm>
            <a:off x="1691971" y="349924"/>
            <a:ext cx="15105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altLang="ko" sz="750"/>
              <a:t>Emergency call </a:t>
            </a:r>
            <a:r>
              <a:rPr lang="en-US" altLang="ko" sz="750">
                <a:solidFill>
                  <a:schemeClr val="dk1"/>
                </a:solidFill>
              </a:rPr>
              <a:t>on</a:t>
            </a:r>
            <a:r>
              <a:rPr lang="ko" altLang="en-US" sz="750"/>
              <a:t> </a:t>
            </a:r>
            <a:r>
              <a:rPr lang="en-US" altLang="ko" sz="750"/>
              <a:t>December</a:t>
            </a:r>
            <a:endParaRPr sz="750"/>
          </a:p>
        </p:txBody>
      </p:sp>
      <p:sp>
        <p:nvSpPr>
          <p:cNvPr id="127" name="Google Shape;127;p14"/>
          <p:cNvSpPr/>
          <p:nvPr/>
        </p:nvSpPr>
        <p:spPr>
          <a:xfrm>
            <a:off x="3833812" y="653324"/>
            <a:ext cx="170700" cy="1992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8" name="Google Shape;128;p14"/>
          <p:cNvSpPr txBox="1"/>
          <p:nvPr/>
        </p:nvSpPr>
        <p:spPr>
          <a:xfrm>
            <a:off x="3333071" y="349936"/>
            <a:ext cx="14697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altLang="ko" sz="750"/>
              <a:t>Emergency call at Dawn</a:t>
            </a:r>
            <a:endParaRPr sz="750"/>
          </a:p>
        </p:txBody>
      </p:sp>
      <p:sp>
        <p:nvSpPr>
          <p:cNvPr id="129" name="Google Shape;129;p14"/>
          <p:cNvSpPr/>
          <p:nvPr/>
        </p:nvSpPr>
        <p:spPr>
          <a:xfrm>
            <a:off x="5543396" y="653324"/>
            <a:ext cx="170700" cy="1992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0" name="Google Shape;130;p14"/>
          <p:cNvSpPr txBox="1"/>
          <p:nvPr/>
        </p:nvSpPr>
        <p:spPr>
          <a:xfrm>
            <a:off x="5009471" y="349936"/>
            <a:ext cx="14697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altLang="ko" sz="750"/>
              <a:t>Emergency call at Night</a:t>
            </a:r>
            <a:endParaRPr sz="750"/>
          </a:p>
        </p:txBody>
      </p:sp>
      <p:sp>
        <p:nvSpPr>
          <p:cNvPr id="131" name="Google Shape;131;p14"/>
          <p:cNvSpPr txBox="1"/>
          <p:nvPr/>
        </p:nvSpPr>
        <p:spPr>
          <a:xfrm>
            <a:off x="440471" y="-85851"/>
            <a:ext cx="2471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altLang="ko" sz="1000" b="1"/>
              <a:t>Main Task 1) Monthly Predictions</a:t>
            </a:r>
            <a:endParaRPr sz="1000" b="1"/>
          </a:p>
        </p:txBody>
      </p:sp>
      <p:sp>
        <p:nvSpPr>
          <p:cNvPr id="132" name="Google Shape;132;p14"/>
          <p:cNvSpPr txBox="1"/>
          <p:nvPr/>
        </p:nvSpPr>
        <p:spPr>
          <a:xfrm>
            <a:off x="3592894" y="-85851"/>
            <a:ext cx="2471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altLang="ko" sz="1000" b="1"/>
              <a:t>Main Task 2) Time-based Predictions</a:t>
            </a:r>
            <a:endParaRPr sz="10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82</Words>
  <Application>Microsoft Macintosh PowerPoint</Application>
  <PresentationFormat>사용자 지정</PresentationFormat>
  <Paragraphs>18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프레젠테이션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Microsoft Office User</cp:lastModifiedBy>
  <cp:revision>3</cp:revision>
  <cp:lastPrinted>2023-02-22T03:53:44Z</cp:lastPrinted>
  <dcterms:modified xsi:type="dcterms:W3CDTF">2023-02-22T07:15:53Z</dcterms:modified>
</cp:coreProperties>
</file>