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e72e8729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e72e872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72e8729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e72e8729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e72e8729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e72e8729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72e8729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e72e8729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e72e8729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e72e8729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430" y="1986985"/>
            <a:ext cx="12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# 2-1. Program Log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16" y="159398"/>
            <a:ext cx="663645" cy="66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02" y="1322354"/>
            <a:ext cx="663645" cy="66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97" y="2541706"/>
            <a:ext cx="767960" cy="7679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46373" y="826375"/>
            <a:ext cx="169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# 1. Integrated Information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2196" y="3343572"/>
            <a:ext cx="12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# 2-2. Motion Log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1150511" y="523329"/>
            <a:ext cx="593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1150511" y="1675778"/>
            <a:ext cx="593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1150511" y="2974603"/>
            <a:ext cx="593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" name="Google Shape;63;p13"/>
          <p:cNvGrpSpPr/>
          <p:nvPr/>
        </p:nvGrpSpPr>
        <p:grpSpPr>
          <a:xfrm>
            <a:off x="3385183" y="1421400"/>
            <a:ext cx="710131" cy="142086"/>
            <a:chOff x="5767100" y="1973425"/>
            <a:chExt cx="1365900" cy="178500"/>
          </a:xfrm>
        </p:grpSpPr>
        <p:sp>
          <p:nvSpPr>
            <p:cNvPr id="64" name="Google Shape;64;p13"/>
            <p:cNvSpPr/>
            <p:nvPr/>
          </p:nvSpPr>
          <p:spPr>
            <a:xfrm>
              <a:off x="5767100" y="1973425"/>
              <a:ext cx="451500" cy="178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224300" y="1973425"/>
              <a:ext cx="451500" cy="1785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681500" y="1973425"/>
              <a:ext cx="451500" cy="178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" name="Google Shape;67;p13"/>
          <p:cNvCxnSpPr>
            <a:stCxn id="68" idx="3"/>
          </p:cNvCxnSpPr>
          <p:nvPr/>
        </p:nvCxnSpPr>
        <p:spPr>
          <a:xfrm>
            <a:off x="2495790" y="543730"/>
            <a:ext cx="760200" cy="95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>
            <a:off x="2495771" y="1687800"/>
            <a:ext cx="710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flipH="1" rot="10800000">
            <a:off x="2495771" y="1845559"/>
            <a:ext cx="760200" cy="111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" name="Google Shape;71;p13"/>
          <p:cNvGrpSpPr/>
          <p:nvPr/>
        </p:nvGrpSpPr>
        <p:grpSpPr>
          <a:xfrm>
            <a:off x="3385183" y="1561857"/>
            <a:ext cx="710131" cy="142086"/>
            <a:chOff x="5767100" y="1973425"/>
            <a:chExt cx="1365900" cy="178500"/>
          </a:xfrm>
        </p:grpSpPr>
        <p:sp>
          <p:nvSpPr>
            <p:cNvPr id="72" name="Google Shape;72;p13"/>
            <p:cNvSpPr/>
            <p:nvPr/>
          </p:nvSpPr>
          <p:spPr>
            <a:xfrm>
              <a:off x="5767100" y="1973425"/>
              <a:ext cx="451500" cy="178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224300" y="1973425"/>
              <a:ext cx="451500" cy="1785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81500" y="1973425"/>
              <a:ext cx="451500" cy="178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3385183" y="1705808"/>
            <a:ext cx="710131" cy="142086"/>
            <a:chOff x="5767100" y="1973425"/>
            <a:chExt cx="1365900" cy="178500"/>
          </a:xfrm>
        </p:grpSpPr>
        <p:sp>
          <p:nvSpPr>
            <p:cNvPr id="76" name="Google Shape;76;p13"/>
            <p:cNvSpPr/>
            <p:nvPr/>
          </p:nvSpPr>
          <p:spPr>
            <a:xfrm>
              <a:off x="5767100" y="1973425"/>
              <a:ext cx="451500" cy="178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224300" y="1973425"/>
              <a:ext cx="451500" cy="1785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681500" y="1973425"/>
              <a:ext cx="451500" cy="178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3385183" y="1846264"/>
            <a:ext cx="710131" cy="142086"/>
            <a:chOff x="5767100" y="1973425"/>
            <a:chExt cx="1365900" cy="178500"/>
          </a:xfrm>
        </p:grpSpPr>
        <p:sp>
          <p:nvSpPr>
            <p:cNvPr id="80" name="Google Shape;80;p13"/>
            <p:cNvSpPr/>
            <p:nvPr/>
          </p:nvSpPr>
          <p:spPr>
            <a:xfrm>
              <a:off x="5767100" y="1973425"/>
              <a:ext cx="451500" cy="178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224300" y="1973425"/>
              <a:ext cx="451500" cy="1785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681500" y="1973425"/>
              <a:ext cx="451500" cy="178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" name="Google Shape;8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5475" y="1242975"/>
            <a:ext cx="825201" cy="82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0059" y="3847425"/>
            <a:ext cx="745999" cy="74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-23693" y="4638974"/>
            <a:ext cx="136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# 3. Emergency Call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1161425" y="4427750"/>
            <a:ext cx="4479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/>
          <p:nvPr/>
        </p:nvCxnSpPr>
        <p:spPr>
          <a:xfrm>
            <a:off x="4176911" y="1706762"/>
            <a:ext cx="54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 txBox="1"/>
          <p:nvPr/>
        </p:nvSpPr>
        <p:spPr>
          <a:xfrm>
            <a:off x="4344550" y="2068150"/>
            <a:ext cx="18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1. </a:t>
            </a:r>
            <a:r>
              <a:rPr b="1" lang="ko" sz="1000">
                <a:solidFill>
                  <a:srgbClr val="FF0000"/>
                </a:solidFill>
              </a:rPr>
              <a:t>Customer Segmentation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4166950" y="2356050"/>
            <a:ext cx="1549200" cy="165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/>
          <p:nvPr/>
        </p:nvCxnSpPr>
        <p:spPr>
          <a:xfrm>
            <a:off x="5784489" y="1751978"/>
            <a:ext cx="3396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6130591" y="1744875"/>
            <a:ext cx="0" cy="225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3"/>
          <p:cNvSpPr/>
          <p:nvPr/>
        </p:nvSpPr>
        <p:spPr>
          <a:xfrm>
            <a:off x="5688240" y="4119208"/>
            <a:ext cx="768000" cy="558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MTL</a:t>
            </a:r>
            <a:endParaRPr sz="1800"/>
          </a:p>
        </p:txBody>
      </p:sp>
      <p:sp>
        <p:nvSpPr>
          <p:cNvPr id="93" name="Google Shape;93;p13"/>
          <p:cNvSpPr txBox="1"/>
          <p:nvPr/>
        </p:nvSpPr>
        <p:spPr>
          <a:xfrm>
            <a:off x="3259916" y="2028149"/>
            <a:ext cx="127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Customer Index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20961" y="4248169"/>
            <a:ext cx="17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2. Emergency Predictions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95" name="Google Shape;95;p13"/>
          <p:cNvCxnSpPr>
            <a:endCxn id="94" idx="1"/>
          </p:cNvCxnSpPr>
          <p:nvPr/>
        </p:nvCxnSpPr>
        <p:spPr>
          <a:xfrm>
            <a:off x="6451561" y="4417519"/>
            <a:ext cx="26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1727790" y="264430"/>
            <a:ext cx="768000" cy="55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 A</a:t>
            </a:r>
            <a:endParaRPr sz="1800"/>
          </a:p>
        </p:txBody>
      </p:sp>
      <p:sp>
        <p:nvSpPr>
          <p:cNvPr id="96" name="Google Shape;96;p13"/>
          <p:cNvSpPr/>
          <p:nvPr/>
        </p:nvSpPr>
        <p:spPr>
          <a:xfrm>
            <a:off x="1727790" y="1416879"/>
            <a:ext cx="768000" cy="558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 A</a:t>
            </a:r>
            <a:endParaRPr sz="1800"/>
          </a:p>
        </p:txBody>
      </p:sp>
      <p:sp>
        <p:nvSpPr>
          <p:cNvPr id="97" name="Google Shape;97;p13"/>
          <p:cNvSpPr/>
          <p:nvPr/>
        </p:nvSpPr>
        <p:spPr>
          <a:xfrm>
            <a:off x="1727790" y="2715704"/>
            <a:ext cx="768000" cy="55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 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3309425" y="1085575"/>
            <a:ext cx="3123900" cy="202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09025" y="1085575"/>
            <a:ext cx="3123900" cy="202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002613" y="3844600"/>
            <a:ext cx="23892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 Data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1654450" y="3235000"/>
            <a:ext cx="3086100" cy="287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Shared Layers</a:t>
            </a:r>
            <a:endParaRPr sz="1000"/>
          </a:p>
        </p:txBody>
      </p:sp>
      <p:sp>
        <p:nvSpPr>
          <p:cNvPr id="106" name="Google Shape;106;p14"/>
          <p:cNvSpPr/>
          <p:nvPr/>
        </p:nvSpPr>
        <p:spPr>
          <a:xfrm>
            <a:off x="777450" y="2625400"/>
            <a:ext cx="1889700" cy="287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Shared Layers ( Main Task 1 )</a:t>
            </a:r>
            <a:endParaRPr sz="1000"/>
          </a:p>
        </p:txBody>
      </p:sp>
      <p:sp>
        <p:nvSpPr>
          <p:cNvPr id="107" name="Google Shape;107;p14"/>
          <p:cNvSpPr/>
          <p:nvPr/>
        </p:nvSpPr>
        <p:spPr>
          <a:xfrm>
            <a:off x="3713600" y="2625400"/>
            <a:ext cx="1946700" cy="287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Shared Layers ( Main Task 2 )</a:t>
            </a:r>
            <a:endParaRPr sz="1000"/>
          </a:p>
        </p:txBody>
      </p:sp>
      <p:sp>
        <p:nvSpPr>
          <p:cNvPr id="108" name="Google Shape;108;p14"/>
          <p:cNvSpPr/>
          <p:nvPr/>
        </p:nvSpPr>
        <p:spPr>
          <a:xfrm>
            <a:off x="208400" y="1820375"/>
            <a:ext cx="1202400" cy="406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Task Specific Layer </a:t>
            </a:r>
            <a:br>
              <a:rPr lang="ko" sz="800"/>
            </a:br>
            <a:r>
              <a:rPr lang="ko" sz="800"/>
              <a:t>( Sub-Task 1-1 )</a:t>
            </a:r>
            <a:endParaRPr sz="800"/>
          </a:p>
        </p:txBody>
      </p:sp>
      <p:sp>
        <p:nvSpPr>
          <p:cNvPr id="109" name="Google Shape;109;p14"/>
          <p:cNvSpPr/>
          <p:nvPr/>
        </p:nvSpPr>
        <p:spPr>
          <a:xfrm>
            <a:off x="1913694" y="1820375"/>
            <a:ext cx="1202400" cy="406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Task Specific Layer </a:t>
            </a:r>
            <a:br>
              <a:rPr lang="ko" sz="800"/>
            </a:br>
            <a:r>
              <a:rPr lang="ko" sz="800"/>
              <a:t>( </a:t>
            </a:r>
            <a:r>
              <a:rPr lang="ko" sz="800">
                <a:solidFill>
                  <a:schemeClr val="dk1"/>
                </a:solidFill>
              </a:rPr>
              <a:t>Sub-Task</a:t>
            </a:r>
            <a:r>
              <a:rPr lang="ko" sz="800"/>
              <a:t> 1-M )</a:t>
            </a:r>
            <a:endParaRPr sz="800"/>
          </a:p>
        </p:txBody>
      </p:sp>
      <p:sp>
        <p:nvSpPr>
          <p:cNvPr id="110" name="Google Shape;110;p14"/>
          <p:cNvSpPr/>
          <p:nvPr/>
        </p:nvSpPr>
        <p:spPr>
          <a:xfrm>
            <a:off x="3408800" y="1820375"/>
            <a:ext cx="1202400" cy="40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Task Specific Layer </a:t>
            </a:r>
            <a:br>
              <a:rPr lang="ko" sz="800"/>
            </a:br>
            <a:r>
              <a:rPr lang="ko" sz="800"/>
              <a:t>( </a:t>
            </a:r>
            <a:r>
              <a:rPr lang="ko" sz="800">
                <a:solidFill>
                  <a:schemeClr val="dk1"/>
                </a:solidFill>
              </a:rPr>
              <a:t>Sub-Task</a:t>
            </a:r>
            <a:r>
              <a:rPr lang="ko" sz="800"/>
              <a:t> 2-1 )</a:t>
            </a:r>
            <a:endParaRPr sz="800"/>
          </a:p>
        </p:txBody>
      </p:sp>
      <p:sp>
        <p:nvSpPr>
          <p:cNvPr id="111" name="Google Shape;111;p14"/>
          <p:cNvSpPr/>
          <p:nvPr/>
        </p:nvSpPr>
        <p:spPr>
          <a:xfrm>
            <a:off x="5113994" y="1820375"/>
            <a:ext cx="1202400" cy="40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Task Specific Layer </a:t>
            </a:r>
            <a:br>
              <a:rPr lang="ko" sz="800"/>
            </a:br>
            <a:r>
              <a:rPr lang="ko" sz="800"/>
              <a:t>( </a:t>
            </a:r>
            <a:r>
              <a:rPr lang="ko" sz="800">
                <a:solidFill>
                  <a:schemeClr val="dk1"/>
                </a:solidFill>
              </a:rPr>
              <a:t>Sub-Task</a:t>
            </a:r>
            <a:r>
              <a:rPr lang="ko" sz="800"/>
              <a:t> 2-N )</a:t>
            </a:r>
            <a:endParaRPr sz="800"/>
          </a:p>
        </p:txBody>
      </p:sp>
      <p:sp>
        <p:nvSpPr>
          <p:cNvPr id="112" name="Google Shape;112;p14"/>
          <p:cNvSpPr txBox="1"/>
          <p:nvPr/>
        </p:nvSpPr>
        <p:spPr>
          <a:xfrm>
            <a:off x="1483800" y="1791231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…</a:t>
            </a:r>
            <a:endParaRPr b="1" sz="1100"/>
          </a:p>
        </p:txBody>
      </p:sp>
      <p:sp>
        <p:nvSpPr>
          <p:cNvPr id="113" name="Google Shape;113;p14"/>
          <p:cNvSpPr txBox="1"/>
          <p:nvPr/>
        </p:nvSpPr>
        <p:spPr>
          <a:xfrm>
            <a:off x="4684200" y="1791231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…</a:t>
            </a:r>
            <a:endParaRPr b="1" sz="1100"/>
          </a:p>
        </p:txBody>
      </p:sp>
      <p:sp>
        <p:nvSpPr>
          <p:cNvPr id="114" name="Google Shape;114;p14"/>
          <p:cNvSpPr/>
          <p:nvPr/>
        </p:nvSpPr>
        <p:spPr>
          <a:xfrm>
            <a:off x="3095575" y="35886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2257375" y="29790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933775" y="29790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961975" y="22932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2409775" y="22932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612497" y="2191193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…</a:t>
            </a:r>
            <a:endParaRPr b="1" sz="1100"/>
          </a:p>
        </p:txBody>
      </p:sp>
      <p:sp>
        <p:nvSpPr>
          <p:cNvPr id="120" name="Google Shape;120;p14"/>
          <p:cNvSpPr/>
          <p:nvPr/>
        </p:nvSpPr>
        <p:spPr>
          <a:xfrm>
            <a:off x="3857575" y="22932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305375" y="22932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4508097" y="2191193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…</a:t>
            </a:r>
            <a:endParaRPr b="1" sz="1100"/>
          </a:p>
        </p:txBody>
      </p:sp>
      <p:sp>
        <p:nvSpPr>
          <p:cNvPr id="123" name="Google Shape;123;p14"/>
          <p:cNvSpPr/>
          <p:nvPr/>
        </p:nvSpPr>
        <p:spPr>
          <a:xfrm>
            <a:off x="733375" y="15312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123250" y="1227812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/>
              <a:t>Emergency call on January</a:t>
            </a:r>
            <a:endParaRPr sz="750"/>
          </a:p>
        </p:txBody>
      </p:sp>
      <p:sp>
        <p:nvSpPr>
          <p:cNvPr id="125" name="Google Shape;125;p14"/>
          <p:cNvSpPr/>
          <p:nvPr/>
        </p:nvSpPr>
        <p:spPr>
          <a:xfrm>
            <a:off x="2409775" y="15312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758750" y="1227800"/>
            <a:ext cx="1510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/>
              <a:t>Emergency call </a:t>
            </a:r>
            <a:r>
              <a:rPr lang="ko" sz="750">
                <a:solidFill>
                  <a:schemeClr val="dk1"/>
                </a:solidFill>
              </a:rPr>
              <a:t>on</a:t>
            </a:r>
            <a:r>
              <a:rPr lang="ko" sz="750"/>
              <a:t> December</a:t>
            </a:r>
            <a:endParaRPr sz="750"/>
          </a:p>
        </p:txBody>
      </p:sp>
      <p:sp>
        <p:nvSpPr>
          <p:cNvPr id="127" name="Google Shape;127;p14"/>
          <p:cNvSpPr/>
          <p:nvPr/>
        </p:nvSpPr>
        <p:spPr>
          <a:xfrm>
            <a:off x="3900591" y="15312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3399850" y="1227812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/>
              <a:t>Emergency call at Dawn</a:t>
            </a:r>
            <a:endParaRPr sz="750"/>
          </a:p>
        </p:txBody>
      </p:sp>
      <p:sp>
        <p:nvSpPr>
          <p:cNvPr id="129" name="Google Shape;129;p14"/>
          <p:cNvSpPr/>
          <p:nvPr/>
        </p:nvSpPr>
        <p:spPr>
          <a:xfrm>
            <a:off x="5610175" y="1531200"/>
            <a:ext cx="170700" cy="19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5076250" y="1227812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/>
              <a:t>Emergency call at Night</a:t>
            </a:r>
            <a:endParaRPr sz="750"/>
          </a:p>
        </p:txBody>
      </p:sp>
      <p:sp>
        <p:nvSpPr>
          <p:cNvPr id="131" name="Google Shape;131;p14"/>
          <p:cNvSpPr txBox="1"/>
          <p:nvPr/>
        </p:nvSpPr>
        <p:spPr>
          <a:xfrm>
            <a:off x="507250" y="792025"/>
            <a:ext cx="24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Main Task 1) </a:t>
            </a:r>
            <a:r>
              <a:rPr b="1" lang="ko" sz="1000"/>
              <a:t>Monthly Predictions</a:t>
            </a:r>
            <a:endParaRPr b="1" sz="1000"/>
          </a:p>
        </p:txBody>
      </p:sp>
      <p:sp>
        <p:nvSpPr>
          <p:cNvPr id="132" name="Google Shape;132;p14"/>
          <p:cNvSpPr txBox="1"/>
          <p:nvPr/>
        </p:nvSpPr>
        <p:spPr>
          <a:xfrm>
            <a:off x="3659673" y="792025"/>
            <a:ext cx="24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Main Task 2) Time-based Predictions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52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37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