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6400800" cy="34750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95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7"/>
  </p:normalViewPr>
  <p:slideViewPr>
    <p:cSldViewPr snapToGrid="0">
      <p:cViewPr varScale="1">
        <p:scale>
          <a:sx n="391" d="100"/>
          <a:sy n="391" d="100"/>
        </p:scale>
        <p:origin x="760" y="184"/>
      </p:cViewPr>
      <p:guideLst>
        <p:guide orient="horz" pos="1095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1463" y="685800"/>
            <a:ext cx="6315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e72e872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3" y="685800"/>
            <a:ext cx="6315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e72e872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8196" y="503048"/>
            <a:ext cx="5964420" cy="13867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8190" y="1914786"/>
            <a:ext cx="5964420" cy="535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18190" y="747318"/>
            <a:ext cx="5964420" cy="1326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18190" y="2129699"/>
            <a:ext cx="5964420" cy="878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18190" y="1453154"/>
            <a:ext cx="5964420" cy="568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18190" y="300667"/>
            <a:ext cx="5964420" cy="38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18190" y="778635"/>
            <a:ext cx="5964420" cy="2308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18190" y="300667"/>
            <a:ext cx="5964420" cy="38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18190" y="778635"/>
            <a:ext cx="2799930" cy="2308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382680" y="778635"/>
            <a:ext cx="2799930" cy="2308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18190" y="300667"/>
            <a:ext cx="5964420" cy="38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18190" y="375374"/>
            <a:ext cx="1965600" cy="510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18190" y="938840"/>
            <a:ext cx="1965600" cy="2148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43175" y="304131"/>
            <a:ext cx="4457460" cy="27638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200400" y="-83"/>
            <a:ext cx="3200400" cy="34750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86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85850" y="833156"/>
            <a:ext cx="2831640" cy="10014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85850" y="1893807"/>
            <a:ext cx="2831640" cy="834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457650" y="489199"/>
            <a:ext cx="2685900" cy="2496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18190" y="2858251"/>
            <a:ext cx="4199160" cy="4088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18190" y="300667"/>
            <a:ext cx="5964420" cy="3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18190" y="778635"/>
            <a:ext cx="5964420" cy="2308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3242646" y="207699"/>
            <a:ext cx="3123900" cy="2028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42246" y="207699"/>
            <a:ext cx="3123900" cy="2028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1935834" y="2966724"/>
            <a:ext cx="23892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1000"/>
              <a:t>Input Data</a:t>
            </a:r>
            <a:endParaRPr sz="1000"/>
          </a:p>
        </p:txBody>
      </p:sp>
      <p:sp>
        <p:nvSpPr>
          <p:cNvPr id="105" name="Google Shape;105;p14"/>
          <p:cNvSpPr/>
          <p:nvPr/>
        </p:nvSpPr>
        <p:spPr>
          <a:xfrm>
            <a:off x="1587671" y="2357124"/>
            <a:ext cx="3086100" cy="2874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1000"/>
              <a:t>Shared Layers</a:t>
            </a:r>
            <a:endParaRPr sz="1000"/>
          </a:p>
        </p:txBody>
      </p:sp>
      <p:sp>
        <p:nvSpPr>
          <p:cNvPr id="106" name="Google Shape;106;p14"/>
          <p:cNvSpPr/>
          <p:nvPr/>
        </p:nvSpPr>
        <p:spPr>
          <a:xfrm>
            <a:off x="710671" y="1747524"/>
            <a:ext cx="1889700" cy="287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1000"/>
              <a:t>Shared Layers ( Main Task 1 )</a:t>
            </a:r>
            <a:endParaRPr sz="1000"/>
          </a:p>
        </p:txBody>
      </p:sp>
      <p:sp>
        <p:nvSpPr>
          <p:cNvPr id="107" name="Google Shape;107;p14"/>
          <p:cNvSpPr/>
          <p:nvPr/>
        </p:nvSpPr>
        <p:spPr>
          <a:xfrm>
            <a:off x="3646821" y="1747524"/>
            <a:ext cx="1946700" cy="287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1000"/>
              <a:t>Shared Layers ( Main Task 2 )</a:t>
            </a:r>
            <a:endParaRPr sz="1000"/>
          </a:p>
        </p:txBody>
      </p:sp>
      <p:sp>
        <p:nvSpPr>
          <p:cNvPr id="108" name="Google Shape;108;p14"/>
          <p:cNvSpPr/>
          <p:nvPr/>
        </p:nvSpPr>
        <p:spPr>
          <a:xfrm>
            <a:off x="141621" y="942499"/>
            <a:ext cx="1202400" cy="406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800"/>
              <a:t>Task Specific Layer </a:t>
            </a:r>
            <a:br>
              <a:rPr lang="en-US" altLang="ko" sz="800"/>
            </a:br>
            <a:r>
              <a:rPr lang="en-US" altLang="ko" sz="800"/>
              <a:t>( Sub-Task 1-1 )</a:t>
            </a:r>
            <a:endParaRPr sz="800"/>
          </a:p>
        </p:txBody>
      </p:sp>
      <p:sp>
        <p:nvSpPr>
          <p:cNvPr id="109" name="Google Shape;109;p14"/>
          <p:cNvSpPr/>
          <p:nvPr/>
        </p:nvSpPr>
        <p:spPr>
          <a:xfrm>
            <a:off x="1846915" y="942499"/>
            <a:ext cx="1202400" cy="406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800"/>
              <a:t>Task Specific Layer </a:t>
            </a:r>
            <a:br>
              <a:rPr lang="en-US" altLang="ko" sz="800"/>
            </a:br>
            <a:r>
              <a:rPr lang="en-US" altLang="ko" sz="800"/>
              <a:t>( </a:t>
            </a:r>
            <a:r>
              <a:rPr lang="en-US" altLang="ko" sz="800">
                <a:solidFill>
                  <a:schemeClr val="dk1"/>
                </a:solidFill>
              </a:rPr>
              <a:t>Sub-Task</a:t>
            </a:r>
            <a:r>
              <a:rPr lang="ko" altLang="en-US" sz="800"/>
              <a:t> </a:t>
            </a:r>
            <a:r>
              <a:rPr lang="en-US" altLang="ko" sz="800"/>
              <a:t>1-M )</a:t>
            </a:r>
            <a:endParaRPr sz="800"/>
          </a:p>
        </p:txBody>
      </p:sp>
      <p:sp>
        <p:nvSpPr>
          <p:cNvPr id="110" name="Google Shape;110;p14"/>
          <p:cNvSpPr/>
          <p:nvPr/>
        </p:nvSpPr>
        <p:spPr>
          <a:xfrm>
            <a:off x="3342021" y="942499"/>
            <a:ext cx="1202400" cy="406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800"/>
              <a:t>Task Specific Layer </a:t>
            </a:r>
            <a:br>
              <a:rPr lang="en-US" altLang="ko" sz="800"/>
            </a:br>
            <a:r>
              <a:rPr lang="en-US" altLang="ko" sz="800"/>
              <a:t>( </a:t>
            </a:r>
            <a:r>
              <a:rPr lang="en-US" altLang="ko" sz="800">
                <a:solidFill>
                  <a:schemeClr val="dk1"/>
                </a:solidFill>
              </a:rPr>
              <a:t>Sub-Task</a:t>
            </a:r>
            <a:r>
              <a:rPr lang="ko" altLang="en-US" sz="800"/>
              <a:t> </a:t>
            </a:r>
            <a:r>
              <a:rPr lang="en-US" altLang="ko" sz="800"/>
              <a:t>2-1 )</a:t>
            </a:r>
            <a:endParaRPr sz="800"/>
          </a:p>
        </p:txBody>
      </p:sp>
      <p:sp>
        <p:nvSpPr>
          <p:cNvPr id="111" name="Google Shape;111;p14"/>
          <p:cNvSpPr/>
          <p:nvPr/>
        </p:nvSpPr>
        <p:spPr>
          <a:xfrm>
            <a:off x="5047215" y="942499"/>
            <a:ext cx="1202400" cy="406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800"/>
              <a:t>Task Specific Layer </a:t>
            </a:r>
            <a:br>
              <a:rPr lang="en-US" altLang="ko" sz="800"/>
            </a:br>
            <a:r>
              <a:rPr lang="en-US" altLang="ko" sz="800"/>
              <a:t>( </a:t>
            </a:r>
            <a:r>
              <a:rPr lang="en-US" altLang="ko" sz="800">
                <a:solidFill>
                  <a:schemeClr val="dk1"/>
                </a:solidFill>
              </a:rPr>
              <a:t>Sub-Task</a:t>
            </a:r>
            <a:r>
              <a:rPr lang="ko" altLang="en-US" sz="800"/>
              <a:t> </a:t>
            </a:r>
            <a:r>
              <a:rPr lang="en-US" altLang="ko" sz="800"/>
              <a:t>2-N )</a:t>
            </a:r>
            <a:endParaRPr sz="800"/>
          </a:p>
        </p:txBody>
      </p:sp>
      <p:sp>
        <p:nvSpPr>
          <p:cNvPr id="112" name="Google Shape;112;p14"/>
          <p:cNvSpPr txBox="1"/>
          <p:nvPr/>
        </p:nvSpPr>
        <p:spPr>
          <a:xfrm>
            <a:off x="1417021" y="913355"/>
            <a:ext cx="42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100" b="1"/>
              <a:t>…</a:t>
            </a:r>
            <a:endParaRPr sz="1100" b="1"/>
          </a:p>
        </p:txBody>
      </p:sp>
      <p:sp>
        <p:nvSpPr>
          <p:cNvPr id="113" name="Google Shape;113;p14"/>
          <p:cNvSpPr txBox="1"/>
          <p:nvPr/>
        </p:nvSpPr>
        <p:spPr>
          <a:xfrm>
            <a:off x="4617421" y="913355"/>
            <a:ext cx="42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100" b="1"/>
              <a:t>…</a:t>
            </a:r>
            <a:endParaRPr sz="1100" b="1"/>
          </a:p>
        </p:txBody>
      </p:sp>
      <p:sp>
        <p:nvSpPr>
          <p:cNvPr id="114" name="Google Shape;114;p14"/>
          <p:cNvSpPr/>
          <p:nvPr/>
        </p:nvSpPr>
        <p:spPr>
          <a:xfrm>
            <a:off x="3028796" y="27107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2190596" y="21011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3866996" y="21011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895196" y="14153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2342996" y="14153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1545718" y="1313317"/>
            <a:ext cx="42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100" b="1"/>
              <a:t>…</a:t>
            </a:r>
            <a:endParaRPr sz="1100" b="1"/>
          </a:p>
        </p:txBody>
      </p:sp>
      <p:sp>
        <p:nvSpPr>
          <p:cNvPr id="120" name="Google Shape;120;p14"/>
          <p:cNvSpPr/>
          <p:nvPr/>
        </p:nvSpPr>
        <p:spPr>
          <a:xfrm>
            <a:off x="3790796" y="14153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238596" y="14153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4441318" y="1313317"/>
            <a:ext cx="42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100" b="1"/>
              <a:t>…</a:t>
            </a:r>
            <a:endParaRPr sz="1100" b="1"/>
          </a:p>
        </p:txBody>
      </p:sp>
      <p:sp>
        <p:nvSpPr>
          <p:cNvPr id="123" name="Google Shape;123;p14"/>
          <p:cNvSpPr/>
          <p:nvPr/>
        </p:nvSpPr>
        <p:spPr>
          <a:xfrm>
            <a:off x="666596" y="6533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56471" y="349936"/>
            <a:ext cx="1469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750"/>
              <a:t>Emergency call on January</a:t>
            </a:r>
            <a:endParaRPr sz="750"/>
          </a:p>
        </p:txBody>
      </p:sp>
      <p:sp>
        <p:nvSpPr>
          <p:cNvPr id="125" name="Google Shape;125;p14"/>
          <p:cNvSpPr/>
          <p:nvPr/>
        </p:nvSpPr>
        <p:spPr>
          <a:xfrm>
            <a:off x="2342996" y="6533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1691971" y="349924"/>
            <a:ext cx="1510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750"/>
              <a:t>Emergency call </a:t>
            </a:r>
            <a:r>
              <a:rPr lang="en-US" altLang="ko" sz="750">
                <a:solidFill>
                  <a:schemeClr val="dk1"/>
                </a:solidFill>
              </a:rPr>
              <a:t>on</a:t>
            </a:r>
            <a:r>
              <a:rPr lang="ko" altLang="en-US" sz="750"/>
              <a:t> </a:t>
            </a:r>
            <a:r>
              <a:rPr lang="en-US" altLang="ko" sz="750"/>
              <a:t>December</a:t>
            </a:r>
            <a:endParaRPr sz="750"/>
          </a:p>
        </p:txBody>
      </p:sp>
      <p:sp>
        <p:nvSpPr>
          <p:cNvPr id="127" name="Google Shape;127;p14"/>
          <p:cNvSpPr/>
          <p:nvPr/>
        </p:nvSpPr>
        <p:spPr>
          <a:xfrm>
            <a:off x="3833812" y="6533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3333071" y="349936"/>
            <a:ext cx="1469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750"/>
              <a:t>Emergency call at Dawn</a:t>
            </a:r>
            <a:endParaRPr sz="750"/>
          </a:p>
        </p:txBody>
      </p:sp>
      <p:sp>
        <p:nvSpPr>
          <p:cNvPr id="129" name="Google Shape;129;p14"/>
          <p:cNvSpPr/>
          <p:nvPr/>
        </p:nvSpPr>
        <p:spPr>
          <a:xfrm>
            <a:off x="5543396" y="6533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5009471" y="349936"/>
            <a:ext cx="1469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750"/>
              <a:t>Emergency call at Night</a:t>
            </a:r>
            <a:endParaRPr sz="750"/>
          </a:p>
        </p:txBody>
      </p:sp>
      <p:sp>
        <p:nvSpPr>
          <p:cNvPr id="131" name="Google Shape;131;p14"/>
          <p:cNvSpPr txBox="1"/>
          <p:nvPr/>
        </p:nvSpPr>
        <p:spPr>
          <a:xfrm>
            <a:off x="440471" y="-85851"/>
            <a:ext cx="247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000" b="1"/>
              <a:t>Main Task 1) Monthly Predictions</a:t>
            </a:r>
            <a:endParaRPr sz="1000" b="1"/>
          </a:p>
        </p:txBody>
      </p:sp>
      <p:sp>
        <p:nvSpPr>
          <p:cNvPr id="132" name="Google Shape;132;p14"/>
          <p:cNvSpPr txBox="1"/>
          <p:nvPr/>
        </p:nvSpPr>
        <p:spPr>
          <a:xfrm>
            <a:off x="3592894" y="-85851"/>
            <a:ext cx="247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000" b="1"/>
              <a:t>Main Task 2) Time-based Predictions</a:t>
            </a:r>
            <a:endParaRPr sz="1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Macintosh PowerPoint</Application>
  <PresentationFormat>사용자 지정</PresentationFormat>
  <Paragraphs>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User</cp:lastModifiedBy>
  <cp:revision>2</cp:revision>
  <dcterms:modified xsi:type="dcterms:W3CDTF">2023-02-18T08:12:06Z</dcterms:modified>
</cp:coreProperties>
</file>