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8047038" cy="37496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4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4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4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4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4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4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4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4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4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81" userDrawn="1">
          <p15:clr>
            <a:srgbClr val="A4A3A4"/>
          </p15:clr>
        </p15:guide>
        <p15:guide id="2" pos="2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7"/>
  </p:normalViewPr>
  <p:slideViewPr>
    <p:cSldViewPr snapToGrid="0">
      <p:cViewPr varScale="1">
        <p:scale>
          <a:sx n="333" d="100"/>
          <a:sy n="333" d="100"/>
        </p:scale>
        <p:origin x="216" y="536"/>
      </p:cViewPr>
      <p:guideLst>
        <p:guide orient="horz" pos="1181"/>
        <p:guide pos="2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249238" y="685800"/>
            <a:ext cx="73564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4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4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4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4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4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4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4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4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4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e72e8729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49238" y="685800"/>
            <a:ext cx="73564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e72e8729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37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4316" y="542807"/>
            <a:ext cx="7498425" cy="1496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74307" y="2066116"/>
            <a:ext cx="7498425" cy="577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456062" y="3399544"/>
            <a:ext cx="482875" cy="2869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74307" y="806382"/>
            <a:ext cx="7498425" cy="14314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74307" y="2298012"/>
            <a:ext cx="7498425" cy="9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456062" y="3399544"/>
            <a:ext cx="482875" cy="2869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456062" y="3399544"/>
            <a:ext cx="482875" cy="2869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74307" y="1567997"/>
            <a:ext cx="7498425" cy="6136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456062" y="3399544"/>
            <a:ext cx="482875" cy="2869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74307" y="324430"/>
            <a:ext cx="7498425" cy="417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74307" y="840170"/>
            <a:ext cx="7498425" cy="2490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456062" y="3399544"/>
            <a:ext cx="482875" cy="2869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74307" y="324430"/>
            <a:ext cx="7498425" cy="417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74312" y="840170"/>
            <a:ext cx="3520051" cy="2490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252684" y="840170"/>
            <a:ext cx="3520051" cy="2490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456062" y="3399544"/>
            <a:ext cx="482875" cy="2869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74307" y="324430"/>
            <a:ext cx="7498425" cy="417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456062" y="3399544"/>
            <a:ext cx="482875" cy="2869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74309" y="405041"/>
            <a:ext cx="2471138" cy="5509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74309" y="1013037"/>
            <a:ext cx="2471138" cy="2317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456062" y="3399544"/>
            <a:ext cx="482875" cy="2869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31441" y="328167"/>
            <a:ext cx="5603885" cy="2982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456062" y="3399544"/>
            <a:ext cx="482875" cy="2869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023521" y="-89"/>
            <a:ext cx="4023519" cy="37496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33653" y="899001"/>
            <a:ext cx="3559917" cy="10806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33653" y="2043479"/>
            <a:ext cx="3559917" cy="900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346935" y="527862"/>
            <a:ext cx="3376693" cy="26937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456062" y="3399544"/>
            <a:ext cx="482875" cy="2869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74310" y="3084143"/>
            <a:ext cx="5279153" cy="4411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456062" y="3399544"/>
            <a:ext cx="482875" cy="2869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74307" y="324430"/>
            <a:ext cx="7498425" cy="41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74307" y="840170"/>
            <a:ext cx="7498425" cy="249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456062" y="3399544"/>
            <a:ext cx="482875" cy="28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-26529" y="1881274"/>
            <a:ext cx="1231200" cy="34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900">
                <a:solidFill>
                  <a:schemeClr val="dk1"/>
                </a:solidFill>
                <a:highlight>
                  <a:srgbClr val="FFFFFF"/>
                </a:highlight>
              </a:rPr>
              <a:t># 2-1. Program Log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69" y="53689"/>
            <a:ext cx="663645" cy="66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539" y="1216649"/>
            <a:ext cx="663645" cy="66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829" y="2435995"/>
            <a:ext cx="767960" cy="76796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-61028" y="720664"/>
            <a:ext cx="1691400" cy="34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900" dirty="0">
                <a:solidFill>
                  <a:schemeClr val="dk1"/>
                </a:solidFill>
                <a:highlight>
                  <a:srgbClr val="FFFFFF"/>
                </a:highlight>
              </a:rPr>
              <a:t># 1. Integrated Information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6237" y="3174176"/>
            <a:ext cx="1231200" cy="34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900" dirty="0">
                <a:solidFill>
                  <a:schemeClr val="dk1"/>
                </a:solidFill>
                <a:highlight>
                  <a:srgbClr val="FFFFFF"/>
                </a:highlight>
              </a:rPr>
              <a:t># 2-2. Motion Log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60" name="Google Shape;60;p13"/>
          <p:cNvCxnSpPr/>
          <p:nvPr/>
        </p:nvCxnSpPr>
        <p:spPr>
          <a:xfrm>
            <a:off x="1094552" y="417618"/>
            <a:ext cx="593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13"/>
          <p:cNvCxnSpPr/>
          <p:nvPr/>
        </p:nvCxnSpPr>
        <p:spPr>
          <a:xfrm>
            <a:off x="1094552" y="1570067"/>
            <a:ext cx="593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3"/>
          <p:cNvCxnSpPr/>
          <p:nvPr/>
        </p:nvCxnSpPr>
        <p:spPr>
          <a:xfrm>
            <a:off x="1094552" y="2868892"/>
            <a:ext cx="593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" name="Google Shape;63;p13"/>
          <p:cNvGrpSpPr/>
          <p:nvPr/>
        </p:nvGrpSpPr>
        <p:grpSpPr>
          <a:xfrm>
            <a:off x="3329230" y="1315689"/>
            <a:ext cx="710131" cy="142086"/>
            <a:chOff x="5767100" y="1973425"/>
            <a:chExt cx="1365900" cy="178500"/>
          </a:xfrm>
        </p:grpSpPr>
        <p:sp>
          <p:nvSpPr>
            <p:cNvPr id="64" name="Google Shape;64;p13"/>
            <p:cNvSpPr/>
            <p:nvPr/>
          </p:nvSpPr>
          <p:spPr>
            <a:xfrm>
              <a:off x="5767100" y="1973425"/>
              <a:ext cx="451500" cy="178500"/>
            </a:xfrm>
            <a:prstGeom prst="rect">
              <a:avLst/>
            </a:prstGeom>
            <a:solidFill>
              <a:srgbClr val="EA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224300" y="1973425"/>
              <a:ext cx="451500" cy="1785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6681500" y="1973425"/>
              <a:ext cx="451500" cy="1785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67" name="Google Shape;67;p13"/>
          <p:cNvCxnSpPr>
            <a:stCxn id="68" idx="3"/>
          </p:cNvCxnSpPr>
          <p:nvPr/>
        </p:nvCxnSpPr>
        <p:spPr>
          <a:xfrm>
            <a:off x="2439831" y="438019"/>
            <a:ext cx="760200" cy="959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3"/>
          <p:cNvCxnSpPr/>
          <p:nvPr/>
        </p:nvCxnSpPr>
        <p:spPr>
          <a:xfrm>
            <a:off x="2439812" y="1582089"/>
            <a:ext cx="710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3"/>
          <p:cNvCxnSpPr/>
          <p:nvPr/>
        </p:nvCxnSpPr>
        <p:spPr>
          <a:xfrm rot="10800000" flipH="1">
            <a:off x="2439812" y="1739848"/>
            <a:ext cx="760200" cy="111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1" name="Google Shape;71;p13"/>
          <p:cNvGrpSpPr/>
          <p:nvPr/>
        </p:nvGrpSpPr>
        <p:grpSpPr>
          <a:xfrm>
            <a:off x="3329230" y="1456146"/>
            <a:ext cx="710131" cy="142086"/>
            <a:chOff x="5767100" y="1973425"/>
            <a:chExt cx="1365900" cy="178500"/>
          </a:xfrm>
        </p:grpSpPr>
        <p:sp>
          <p:nvSpPr>
            <p:cNvPr id="72" name="Google Shape;72;p13"/>
            <p:cNvSpPr/>
            <p:nvPr/>
          </p:nvSpPr>
          <p:spPr>
            <a:xfrm>
              <a:off x="5767100" y="1973425"/>
              <a:ext cx="451500" cy="178500"/>
            </a:xfrm>
            <a:prstGeom prst="rect">
              <a:avLst/>
            </a:prstGeom>
            <a:solidFill>
              <a:srgbClr val="EA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6224300" y="1973425"/>
              <a:ext cx="451500" cy="1785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681500" y="1973425"/>
              <a:ext cx="451500" cy="1785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5" name="Google Shape;75;p13"/>
          <p:cNvGrpSpPr/>
          <p:nvPr/>
        </p:nvGrpSpPr>
        <p:grpSpPr>
          <a:xfrm>
            <a:off x="3329230" y="1600097"/>
            <a:ext cx="710131" cy="142086"/>
            <a:chOff x="5767100" y="1973425"/>
            <a:chExt cx="1365900" cy="178500"/>
          </a:xfrm>
        </p:grpSpPr>
        <p:sp>
          <p:nvSpPr>
            <p:cNvPr id="76" name="Google Shape;76;p13"/>
            <p:cNvSpPr/>
            <p:nvPr/>
          </p:nvSpPr>
          <p:spPr>
            <a:xfrm>
              <a:off x="5767100" y="1973425"/>
              <a:ext cx="451500" cy="178500"/>
            </a:xfrm>
            <a:prstGeom prst="rect">
              <a:avLst/>
            </a:prstGeom>
            <a:solidFill>
              <a:srgbClr val="EA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6224300" y="1973425"/>
              <a:ext cx="451500" cy="1785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6681500" y="1973425"/>
              <a:ext cx="451500" cy="1785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9" name="Google Shape;79;p13"/>
          <p:cNvGrpSpPr/>
          <p:nvPr/>
        </p:nvGrpSpPr>
        <p:grpSpPr>
          <a:xfrm>
            <a:off x="3329230" y="1740553"/>
            <a:ext cx="710131" cy="142086"/>
            <a:chOff x="5767100" y="1973425"/>
            <a:chExt cx="1365900" cy="178500"/>
          </a:xfrm>
        </p:grpSpPr>
        <p:sp>
          <p:nvSpPr>
            <p:cNvPr id="80" name="Google Shape;80;p13"/>
            <p:cNvSpPr/>
            <p:nvPr/>
          </p:nvSpPr>
          <p:spPr>
            <a:xfrm>
              <a:off x="5767100" y="1973425"/>
              <a:ext cx="451500" cy="178500"/>
            </a:xfrm>
            <a:prstGeom prst="rect">
              <a:avLst/>
            </a:prstGeom>
            <a:solidFill>
              <a:srgbClr val="EA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6224300" y="1973425"/>
              <a:ext cx="451500" cy="1785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681500" y="1973425"/>
              <a:ext cx="451500" cy="1785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83" name="Google Shape;8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9522" y="1137264"/>
            <a:ext cx="825201" cy="82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12823" y="2567780"/>
            <a:ext cx="745999" cy="7460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6914006" y="3311193"/>
            <a:ext cx="1367100" cy="34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900" dirty="0">
                <a:solidFill>
                  <a:schemeClr val="dk1"/>
                </a:solidFill>
                <a:highlight>
                  <a:srgbClr val="FFFFFF"/>
                </a:highlight>
              </a:rPr>
              <a:t># 3. Emergency Call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87" name="Google Shape;87;p13"/>
          <p:cNvCxnSpPr/>
          <p:nvPr/>
        </p:nvCxnSpPr>
        <p:spPr>
          <a:xfrm>
            <a:off x="4120952" y="1601051"/>
            <a:ext cx="543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" name="Google Shape;88;p13"/>
          <p:cNvSpPr txBox="1"/>
          <p:nvPr/>
        </p:nvSpPr>
        <p:spPr>
          <a:xfrm>
            <a:off x="4288591" y="1889287"/>
            <a:ext cx="189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1000" b="1">
                <a:solidFill>
                  <a:srgbClr val="FF0000"/>
                </a:solidFill>
              </a:rPr>
              <a:t>1. Customer Segmentation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89" name="Google Shape;89;p13"/>
          <p:cNvCxnSpPr>
            <a:cxnSpLocks/>
          </p:cNvCxnSpPr>
          <p:nvPr/>
        </p:nvCxnSpPr>
        <p:spPr>
          <a:xfrm>
            <a:off x="3948633" y="2165421"/>
            <a:ext cx="1461696" cy="88022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3"/>
          <p:cNvCxnSpPr/>
          <p:nvPr/>
        </p:nvCxnSpPr>
        <p:spPr>
          <a:xfrm>
            <a:off x="5728530" y="1646267"/>
            <a:ext cx="339600" cy="2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3"/>
          <p:cNvCxnSpPr>
            <a:cxnSpLocks/>
          </p:cNvCxnSpPr>
          <p:nvPr/>
        </p:nvCxnSpPr>
        <p:spPr>
          <a:xfrm>
            <a:off x="6074632" y="1639168"/>
            <a:ext cx="0" cy="97082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3"/>
          <p:cNvSpPr txBox="1"/>
          <p:nvPr/>
        </p:nvSpPr>
        <p:spPr>
          <a:xfrm>
            <a:off x="3109436" y="1886372"/>
            <a:ext cx="1384453" cy="34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900" dirty="0">
                <a:solidFill>
                  <a:schemeClr val="dk1"/>
                </a:solidFill>
                <a:highlight>
                  <a:srgbClr val="FFFFFF"/>
                </a:highlight>
              </a:rPr>
              <a:t>Customer Indicators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1671831" y="158719"/>
            <a:ext cx="768000" cy="558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1800"/>
              <a:t>F A</a:t>
            </a:r>
            <a:endParaRPr sz="1800"/>
          </a:p>
        </p:txBody>
      </p:sp>
      <p:sp>
        <p:nvSpPr>
          <p:cNvPr id="96" name="Google Shape;96;p13"/>
          <p:cNvSpPr/>
          <p:nvPr/>
        </p:nvSpPr>
        <p:spPr>
          <a:xfrm>
            <a:off x="1671831" y="1311168"/>
            <a:ext cx="768000" cy="558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1800"/>
              <a:t>F A</a:t>
            </a:r>
            <a:endParaRPr sz="1800"/>
          </a:p>
        </p:txBody>
      </p:sp>
      <p:sp>
        <p:nvSpPr>
          <p:cNvPr id="97" name="Google Shape;97;p13"/>
          <p:cNvSpPr/>
          <p:nvPr/>
        </p:nvSpPr>
        <p:spPr>
          <a:xfrm>
            <a:off x="1671831" y="2609993"/>
            <a:ext cx="768000" cy="558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1800"/>
              <a:t>F A</a:t>
            </a:r>
            <a:endParaRPr sz="1800"/>
          </a:p>
        </p:txBody>
      </p:sp>
      <p:sp>
        <p:nvSpPr>
          <p:cNvPr id="92" name="Google Shape;92;p13"/>
          <p:cNvSpPr/>
          <p:nvPr/>
        </p:nvSpPr>
        <p:spPr>
          <a:xfrm>
            <a:off x="5518187" y="2719358"/>
            <a:ext cx="768000" cy="558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1800"/>
              <a:t>MTL</a:t>
            </a:r>
            <a:endParaRPr sz="1800"/>
          </a:p>
        </p:txBody>
      </p:sp>
      <p:cxnSp>
        <p:nvCxnSpPr>
          <p:cNvPr id="51" name="Google Shape;87;p13">
            <a:extLst>
              <a:ext uri="{FF2B5EF4-FFF2-40B4-BE49-F238E27FC236}">
                <a16:creationId xmlns:a16="http://schemas.microsoft.com/office/drawing/2014/main" id="{2CBD953F-D56E-8C40-ABC5-C79DCBB3969E}"/>
              </a:ext>
            </a:extLst>
          </p:cNvPr>
          <p:cNvCxnSpPr>
            <a:cxnSpLocks/>
          </p:cNvCxnSpPr>
          <p:nvPr/>
        </p:nvCxnSpPr>
        <p:spPr>
          <a:xfrm>
            <a:off x="6353668" y="2998658"/>
            <a:ext cx="65177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" name="Google Shape;94;p13">
            <a:extLst>
              <a:ext uri="{FF2B5EF4-FFF2-40B4-BE49-F238E27FC236}">
                <a16:creationId xmlns:a16="http://schemas.microsoft.com/office/drawing/2014/main" id="{77C9DE5A-6257-8C41-BAA1-21AE5B9A15C9}"/>
              </a:ext>
            </a:extLst>
          </p:cNvPr>
          <p:cNvSpPr txBox="1"/>
          <p:nvPr/>
        </p:nvSpPr>
        <p:spPr>
          <a:xfrm>
            <a:off x="5043526" y="3288391"/>
            <a:ext cx="1894518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1000" b="1" dirty="0">
                <a:solidFill>
                  <a:srgbClr val="FF0000"/>
                </a:solidFill>
              </a:rPr>
              <a:t>2. Emergency Predictions</a:t>
            </a:r>
            <a:endParaRPr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6495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</Words>
  <Application>Microsoft Macintosh PowerPoint</Application>
  <PresentationFormat>사용자 지정</PresentationFormat>
  <Paragraphs>11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Microsoft Office User</cp:lastModifiedBy>
  <cp:revision>3</cp:revision>
  <cp:lastPrinted>2023-02-19T08:24:26Z</cp:lastPrinted>
  <dcterms:modified xsi:type="dcterms:W3CDTF">2023-02-19T08:24:43Z</dcterms:modified>
</cp:coreProperties>
</file>