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56" r:id="rId3"/>
    <p:sldId id="259" r:id="rId4"/>
    <p:sldId id="265" r:id="rId5"/>
    <p:sldId id="266" r:id="rId6"/>
    <p:sldId id="268" r:id="rId7"/>
    <p:sldId id="269" r:id="rId8"/>
    <p:sldId id="270" r:id="rId9"/>
    <p:sldId id="27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9"/>
  </p:normalViewPr>
  <p:slideViewPr>
    <p:cSldViewPr snapToGrid="0" snapToObjects="1">
      <p:cViewPr varScale="1">
        <p:scale>
          <a:sx n="102" d="100"/>
          <a:sy n="102" d="100"/>
        </p:scale>
        <p:origin x="9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30CAA-5C57-BE4D-AECB-EE298031C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BF1311-68AE-2C4D-A82D-CFE9026E54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C40FB-6A10-124C-A854-9ADDBEE9A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3F0F-8358-A74E-AD41-58EF78704360}" type="datetimeFigureOut">
              <a:rPr kumimoji="1" lang="ko-KR" altLang="en-US" smtClean="0"/>
              <a:t>2022. 12. 13.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679D83-CB3A-E049-A236-E455EADFB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715C1B-A057-A148-B951-C2AE7ED07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2633-247E-F94C-AA08-D122BFB452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2453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6CD592-1A56-284E-BD60-186C2835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EAA61C-3378-E246-8AF5-990776CB07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2D431C-01D5-C34C-BA41-2A043F77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3F0F-8358-A74E-AD41-58EF78704360}" type="datetimeFigureOut">
              <a:rPr kumimoji="1" lang="ko-KR" altLang="en-US" smtClean="0"/>
              <a:t>2022. 12. 13.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8A79CE-6EA8-FD43-9AF7-41FD316F8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BF396B-FEBC-894D-9010-C959B09E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2633-247E-F94C-AA08-D122BFB452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1184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94EA38-FDBD-334F-95EC-B5E9C4DD6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A5B0B5-D5F3-1645-A006-315367C24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6C597D-06BC-A64D-B604-4AD5D591D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3F0F-8358-A74E-AD41-58EF78704360}" type="datetimeFigureOut">
              <a:rPr kumimoji="1" lang="ko-KR" altLang="en-US" smtClean="0"/>
              <a:t>2022. 12. 13.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F1D65-6CE4-F04A-A06B-09A202791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80B218-1616-A340-8695-642C49CA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2633-247E-F94C-AA08-D122BFB452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4591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3E3269-40E0-7447-B14D-CFF8BE1A2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CBD57-2B8A-7B48-AC08-CD979012D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0C1130-CFD0-264F-B201-4850AFC9C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3F0F-8358-A74E-AD41-58EF78704360}" type="datetimeFigureOut">
              <a:rPr kumimoji="1" lang="ko-KR" altLang="en-US" smtClean="0"/>
              <a:t>2022. 12. 13.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6E9D6C-092D-044C-A804-D5A596D95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7E8869-575D-104B-87BE-F3E020607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2633-247E-F94C-AA08-D122BFB452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843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CF0709-8A22-6242-9CCD-CEA0E47D2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A57BE2-82EC-E346-9DA7-932AA76E6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719A14-8C14-A240-8715-DFED04E52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3F0F-8358-A74E-AD41-58EF78704360}" type="datetimeFigureOut">
              <a:rPr kumimoji="1" lang="ko-KR" altLang="en-US" smtClean="0"/>
              <a:t>2022. 12. 13.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08AD76-0EC1-8D4D-9341-CB42D4D0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22C169-BEDB-044E-8729-592042436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2633-247E-F94C-AA08-D122BFB452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4027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F7D875-B147-814A-B15A-9D91BFB8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858F0F-AE74-484A-973E-07186095AF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A731CE8-CE30-6A46-A374-6CBD5FFC3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F945F0-708C-EA43-A182-B10B33254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3F0F-8358-A74E-AD41-58EF78704360}" type="datetimeFigureOut">
              <a:rPr kumimoji="1" lang="ko-KR" altLang="en-US" smtClean="0"/>
              <a:t>2022. 12. 13.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62011A-F445-8648-AC6F-2B5F7FED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D3AF023-6C88-DE49-87D8-D9A64EAE1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2633-247E-F94C-AA08-D122BFB452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2421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7B4924-F2EB-CF46-9FF8-BFE8F76A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C17B64-58F8-F149-9999-4E4184D2C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FB5288-70D8-AB4B-A66A-C9FD77D6A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9F7F3E9-9B2C-1145-97A2-5B007CE44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A5BBD67-17DE-3E4A-A69A-C7198F9A0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3D06BD-67D6-914C-A005-AEA2E96FA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3F0F-8358-A74E-AD41-58EF78704360}" type="datetimeFigureOut">
              <a:rPr kumimoji="1" lang="ko-KR" altLang="en-US" smtClean="0"/>
              <a:t>2022. 12. 13.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038B24-BA04-B74D-A01C-CAB2C69E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B42C12A-71A4-7144-BF84-348D75834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2633-247E-F94C-AA08-D122BFB452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74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AE8E4-AA86-A942-9CB6-C0D04BB66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17CDDEA-E867-8F42-AF68-1D794FB8E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3F0F-8358-A74E-AD41-58EF78704360}" type="datetimeFigureOut">
              <a:rPr kumimoji="1" lang="ko-KR" altLang="en-US" smtClean="0"/>
              <a:t>2022. 12. 13.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574BCB-395E-304C-83DB-8CD2C869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51241D-81DA-7147-B439-740A04360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2633-247E-F94C-AA08-D122BFB452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2211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26C039-DBA2-E844-BBD0-656B8FC48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3F0F-8358-A74E-AD41-58EF78704360}" type="datetimeFigureOut">
              <a:rPr kumimoji="1" lang="ko-KR" altLang="en-US" smtClean="0"/>
              <a:t>2022. 12. 13.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332BC5-7A9A-154D-BB14-252B3164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E8F8C6-168A-2141-9EFF-53D8991A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2633-247E-F94C-AA08-D122BFB452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0370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0F4F1-289A-5F4E-A6CA-6B41DB44B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AA6E0F-9EFC-E94C-BB47-6297322374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F48CE8-BA1B-F740-8390-283591E92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B5D77D-9400-7447-8A37-9D19BB66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3F0F-8358-A74E-AD41-58EF78704360}" type="datetimeFigureOut">
              <a:rPr kumimoji="1" lang="ko-KR" altLang="en-US" smtClean="0"/>
              <a:t>2022. 12. 13.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B3CA0A-AF46-1B43-8CCE-27CDA1F65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5A52BA-F3AA-FB40-8F91-545F1C895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2633-247E-F94C-AA08-D122BFB452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159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59925E-F036-AF48-A0BF-434856035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A9B0BD-C5DD-004C-9AA6-9FF9AEE9B8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DE7661-689B-884C-A9FD-DFA1B2B88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1A6EC1-1427-C042-828C-066A00BD5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73F0F-8358-A74E-AD41-58EF78704360}" type="datetimeFigureOut">
              <a:rPr kumimoji="1" lang="ko-KR" altLang="en-US" smtClean="0"/>
              <a:t>2022. 12. 13.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27DAEF-C69F-304B-AD1E-A40C08DD1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624BEC-CD73-DE43-BA25-5C24B5CFB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FA2633-247E-F94C-AA08-D122BFB452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3656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54EBBF-0521-AF49-BC4E-9AB3F50C3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CEE2ED-790D-0148-A7E7-7255B5C30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F22A2A-3438-264B-84A4-DE28E7208B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373F0F-8358-A74E-AD41-58EF78704360}" type="datetimeFigureOut">
              <a:rPr kumimoji="1" lang="ko-KR" altLang="en-US" smtClean="0"/>
              <a:t>2022. 12. 13.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491958-A477-6E47-A9B3-77628070E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D12B19-EC73-B946-8963-05D0F24CDE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A2633-247E-F94C-AA08-D122BFB4524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94974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15A133-CA09-A448-8DEE-81A2E870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79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sz="3600" dirty="0"/>
              <a:t>Setting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Batch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Size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in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Contrastive</a:t>
            </a:r>
            <a:r>
              <a:rPr kumimoji="1" lang="ko-KR" altLang="en-US" sz="3600" dirty="0"/>
              <a:t> </a:t>
            </a:r>
            <a:r>
              <a:rPr kumimoji="1" lang="en-US" altLang="ko-KR" sz="3600" dirty="0"/>
              <a:t>Learning</a:t>
            </a:r>
            <a:endParaRPr kumimoji="1"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6B3EFE-5810-E047-9BC4-A7E2872D7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29199"/>
            <a:ext cx="10515600" cy="1147763"/>
          </a:xfrm>
        </p:spPr>
        <p:txBody>
          <a:bodyPr/>
          <a:lstStyle/>
          <a:p>
            <a:pPr marL="0" indent="0" algn="r">
              <a:buNone/>
            </a:pPr>
            <a:r>
              <a:rPr kumimoji="1" lang="en-US" altLang="ko-KR" dirty="0"/>
              <a:t>22.12.13.</a:t>
            </a:r>
            <a:r>
              <a:rPr kumimoji="1" lang="ko-KR" altLang="en-US" dirty="0"/>
              <a:t> 이승한 </a:t>
            </a:r>
            <a:r>
              <a:rPr kumimoji="1" lang="en-US" altLang="ko-KR" dirty="0"/>
              <a:t>(2020324009)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90196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E9FCFE5-0220-B642-8169-6121349B2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24" y="251238"/>
            <a:ext cx="5498535" cy="211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114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E9FCFE5-0220-B642-8169-6121349B2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124" y="251238"/>
            <a:ext cx="5498535" cy="21142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C4B3FA9-EBFC-4F4C-9838-75B8C1B6B0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124" y="2934022"/>
            <a:ext cx="5146537" cy="234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7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13265C8-B24D-014F-98B2-610496402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17" y="284921"/>
            <a:ext cx="5242918" cy="607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492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13265C8-B24D-014F-98B2-610496402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717" y="284921"/>
            <a:ext cx="5242918" cy="60799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85F0038-868A-7D45-A509-6E48C2800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349" y="4479862"/>
            <a:ext cx="6845300" cy="171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58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3B6DC7-6F16-EA67-FA37-5452FA7F5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942"/>
            <a:ext cx="10515600" cy="6400800"/>
          </a:xfrm>
        </p:spPr>
        <p:txBody>
          <a:bodyPr>
            <a:normAutofit fontScale="62500" lnSpcReduction="20000"/>
          </a:bodyPr>
          <a:lstStyle/>
          <a:p>
            <a:pPr marL="0" indent="0" algn="l">
              <a:buNone/>
            </a:pPr>
            <a:r>
              <a:rPr lang="en" altLang="ko-K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[DS7]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DS10/11</a:t>
            </a:r>
            <a:r>
              <a:rPr lang="ko-KR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에서 </a:t>
            </a:r>
            <a:r>
              <a:rPr lang="en" altLang="ko-K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non-linear augmentation</a:t>
            </a:r>
            <a:r>
              <a:rPr lang="ko-KR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이 없는 버전</a:t>
            </a:r>
          </a:p>
          <a:p>
            <a:pPr marL="0" indent="0" algn="l">
              <a:buNone/>
            </a:pPr>
            <a:endParaRPr lang="en-US" altLang="ko-KR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en-US" altLang="ko-K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[</a:t>
            </a:r>
            <a:r>
              <a:rPr lang="en" altLang="ko-K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DS10/11] </a:t>
            </a:r>
          </a:p>
          <a:p>
            <a:pPr algn="l"/>
            <a:r>
              <a:rPr lang="en" altLang="ko-K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CIFAR10 vs synthetic</a:t>
            </a:r>
          </a:p>
          <a:p>
            <a:pPr algn="l"/>
            <a:r>
              <a:rPr lang="en" altLang="ko-K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CIFAR10 ( Augmentation O ) &gt; CIFAR10 ( Augmentation X )</a:t>
            </a:r>
          </a:p>
          <a:p>
            <a:pPr algn="l"/>
            <a:r>
              <a:rPr lang="en" altLang="ko-K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synthetic ( Augmentation X ) &gt; synthetic ( Augmentation O )</a:t>
            </a:r>
          </a:p>
          <a:p>
            <a:pPr algn="l"/>
            <a:r>
              <a:rPr lang="en" altLang="ko-K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\</a:t>
            </a:r>
            <a:r>
              <a:rPr lang="en" altLang="ko-K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rightarrow</a:t>
            </a:r>
            <a:r>
              <a:rPr lang="en" altLang="ko-K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train &amp; test </a:t>
            </a:r>
            <a:r>
              <a:rPr lang="ko-KR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완전히 </a:t>
            </a:r>
            <a:r>
              <a:rPr lang="en" altLang="ko-K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same </a:t>
            </a:r>
            <a:r>
              <a:rPr lang="en" altLang="ko-K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distn</a:t>
            </a:r>
            <a:r>
              <a:rPr lang="ko-KR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에서 왔기 때문이겠지</a:t>
            </a:r>
            <a:r>
              <a:rPr lang="en-US" altLang="ko-K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!</a:t>
            </a:r>
          </a:p>
          <a:p>
            <a:pPr algn="l"/>
            <a:r>
              <a:rPr lang="en-US" altLang="ko-K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\</a:t>
            </a:r>
            <a:r>
              <a:rPr lang="en" altLang="ko-K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rightarrow</a:t>
            </a:r>
            <a:r>
              <a:rPr lang="en" altLang="ko-K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train &amp; test </a:t>
            </a:r>
            <a:r>
              <a:rPr lang="en" altLang="ko-K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distn</a:t>
            </a:r>
            <a:r>
              <a:rPr lang="ko-KR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을 조금 다르게 생성해서 동일하게 해보기</a:t>
            </a:r>
          </a:p>
          <a:p>
            <a:pPr marL="0" indent="0" algn="l">
              <a:buNone/>
            </a:pPr>
            <a:endParaRPr lang="en-US" altLang="ko-KR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en-US" altLang="ko-K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[</a:t>
            </a:r>
            <a:r>
              <a:rPr lang="en" altLang="ko-K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DS12] </a:t>
            </a:r>
            <a:r>
              <a:rPr lang="en" altLang="ko-K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Mixup</a:t>
            </a:r>
            <a:r>
              <a:rPr lang="ko-KR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을 한경우에도 위와 같은 결론</a:t>
            </a:r>
            <a:r>
              <a:rPr lang="en-US" altLang="ko-K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...</a:t>
            </a:r>
          </a:p>
          <a:p>
            <a:pPr algn="l"/>
            <a:r>
              <a:rPr lang="en" altLang="ko-K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train &amp; test</a:t>
            </a:r>
            <a:r>
              <a:rPr lang="ko-KR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의 차이 </a:t>
            </a:r>
            <a:r>
              <a:rPr lang="en-US" altLang="ko-K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DS10/11</a:t>
            </a:r>
            <a:r>
              <a:rPr lang="ko-KR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은 </a:t>
            </a:r>
            <a:r>
              <a:rPr lang="en-US" altLang="ko-K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5% </a:t>
            </a:r>
            <a:r>
              <a:rPr lang="ko-KR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차이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" altLang="ko-K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DS 7</a:t>
            </a:r>
            <a:r>
              <a:rPr lang="ko-KR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은 </a:t>
            </a:r>
            <a:r>
              <a:rPr lang="en-US" altLang="ko-K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10% </a:t>
            </a:r>
            <a:r>
              <a:rPr lang="ko-KR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차이</a:t>
            </a:r>
          </a:p>
          <a:p>
            <a:pPr algn="l"/>
            <a:endParaRPr lang="en-US" altLang="ko-KR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indent="0" algn="l">
              <a:buNone/>
            </a:pPr>
            <a:r>
              <a:rPr lang="en-US" altLang="ko-K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[</a:t>
            </a:r>
            <a:r>
              <a:rPr lang="en" altLang="ko-K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DS13] All</a:t>
            </a:r>
          </a:p>
          <a:p>
            <a:pPr algn="l"/>
            <a:r>
              <a:rPr lang="ko-KR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전부 적용한 결과 </a:t>
            </a:r>
            <a:r>
              <a:rPr lang="en-US" altLang="ko-K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.. </a:t>
            </a:r>
            <a:r>
              <a:rPr lang="en" altLang="ko-K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worst</a:t>
            </a:r>
          </a:p>
          <a:p>
            <a:pPr algn="l"/>
            <a:r>
              <a:rPr lang="en" altLang="ko-K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MLP </a:t>
            </a:r>
            <a:r>
              <a:rPr lang="ko-KR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풀 수 있는 </a:t>
            </a:r>
            <a:r>
              <a:rPr lang="en" altLang="ko-K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task</a:t>
            </a:r>
            <a:r>
              <a:rPr lang="ko-KR" altLang="en-US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인지부터 확인을</a:t>
            </a:r>
          </a:p>
          <a:p>
            <a:pPr algn="l"/>
            <a:r>
              <a:rPr lang="en" altLang="ko-KR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linear </a:t>
            </a:r>
            <a:r>
              <a:rPr lang="en" altLang="ko-KR" b="0" i="0" u="none" strike="noStrike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classificatio</a:t>
            </a:r>
            <a:r>
              <a:rPr lang="en-US" altLang="ko-KR" dirty="0">
                <a:solidFill>
                  <a:srgbClr val="333333"/>
                </a:solidFill>
                <a:latin typeface="Open Sans" panose="020B0606030504020204" pitchFamily="34" charset="0"/>
              </a:rPr>
              <a:t>n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139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59470-DECA-39E0-72FF-791BA3A1E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7A54BE-F36E-8157-A60E-AEEDFCB39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7692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50EA3-B7A4-2992-F555-C19DA499E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9B7287-85EA-5BE0-5342-E0D9E11EE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089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9D61B-DA6C-B8F3-EFFE-94CF09408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0B6AC3-AD8E-E7F8-EC81-D2C43F4CF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23953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120</Words>
  <Application>Microsoft Macintosh PowerPoint</Application>
  <PresentationFormat>와이드스크린</PresentationFormat>
  <Paragraphs>21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Open Sans</vt:lpstr>
      <vt:lpstr>Office 테마</vt:lpstr>
      <vt:lpstr>Setting Batch Size in Contrastive Learning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승한 이</cp:lastModifiedBy>
  <cp:revision>5</cp:revision>
  <dcterms:created xsi:type="dcterms:W3CDTF">2022-12-13T04:26:43Z</dcterms:created>
  <dcterms:modified xsi:type="dcterms:W3CDTF">2022-12-13T11:59:53Z</dcterms:modified>
</cp:coreProperties>
</file>