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5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DE0EE-46CB-433A-959B-AADA8D41C4C8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744B7-B70D-4452-8461-80423946B2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65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8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97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0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0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5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5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C00F-F7D5-494A-B400-5A00163FBC72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249A-E915-44F3-A206-66E95284C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9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/>
        </p:nvSpPr>
        <p:spPr>
          <a:xfrm>
            <a:off x="-501817" y="2569549"/>
            <a:ext cx="8534400" cy="1344724"/>
          </a:xfrm>
          <a:prstGeom prst="trapezoid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2841" y="2567338"/>
            <a:ext cx="3104147" cy="1346935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cs typeface="Arial" panose="020B0604020202020204" pitchFamily="34" charset="0"/>
              </a:rPr>
              <a:t>들리나요</a:t>
            </a:r>
            <a:endParaRPr lang="ko-KR" altLang="en-US" sz="4800" b="1" dirty="0"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5275" y="247650"/>
            <a:ext cx="11630025" cy="6276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/>
        </p:nvSpPr>
        <p:spPr>
          <a:xfrm>
            <a:off x="-485775" y="834384"/>
            <a:ext cx="8534400" cy="1200150"/>
          </a:xfrm>
          <a:prstGeom prst="trapezoid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938289"/>
            <a:ext cx="2514600" cy="992341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>
                <a:cs typeface="Arial" panose="020B0604020202020204" pitchFamily="34" charset="0"/>
              </a:rPr>
              <a:t>조규성</a:t>
            </a:r>
            <a:endParaRPr lang="ko-KR" altLang="en-US" sz="4800" dirty="0"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23" y="417096"/>
            <a:ext cx="2998177" cy="2695072"/>
          </a:xfrm>
          <a:prstGeom prst="ellipse">
            <a:avLst/>
          </a:prstGeom>
          <a:ln w="381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95275" y="247650"/>
            <a:ext cx="11630025" cy="6276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8950" y="1336251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술마시면</a:t>
            </a:r>
            <a:r>
              <a:rPr lang="ko-KR" altLang="en-US" dirty="0" smtClean="0"/>
              <a:t> 철학가</a:t>
            </a:r>
            <a:r>
              <a:rPr lang="en-US" altLang="ko-KR" dirty="0" smtClean="0"/>
              <a:t>, ?)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3112167"/>
            <a:ext cx="10515600" cy="30647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우리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팀장</a:t>
            </a:r>
            <a:r>
              <a:rPr lang="en-US" altLang="ko-KR" sz="2400" dirty="0" smtClean="0"/>
              <a:t>,,, </a:t>
            </a:r>
            <a:r>
              <a:rPr lang="ko-KR" altLang="en-US" sz="2400" dirty="0" err="1" smtClean="0"/>
              <a:t>규성이는요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연락이 잘 되는 팀원을 좋아해요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잘 하지는 못 해도 열심히 하고 적극적인 팀원을 정말 좋아해요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가끔 시간약속을 어기면 화를 낼 수도 있지만 진심은 아니에요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술 마시는 거 좋아하는데 과하게 마시는 경우가 많으니 주의해주세요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그리고 가끔 뜬금없이 철학 얘기 하는데 이해해주세요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전공이라 그래요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그래도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함께 </a:t>
            </a:r>
            <a:r>
              <a:rPr lang="ko-KR" altLang="en-US" sz="2400" dirty="0" err="1" smtClean="0"/>
              <a:t>재밌게</a:t>
            </a:r>
            <a:r>
              <a:rPr lang="ko-KR" altLang="en-US" sz="2400" dirty="0" smtClean="0"/>
              <a:t> 잘 해봐요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14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/>
        </p:nvSpPr>
        <p:spPr>
          <a:xfrm>
            <a:off x="-485775" y="834384"/>
            <a:ext cx="8534400" cy="1200150"/>
          </a:xfrm>
          <a:prstGeom prst="trapezoid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938289"/>
            <a:ext cx="2514600" cy="992341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>
                <a:cs typeface="Arial" panose="020B0604020202020204" pitchFamily="34" charset="0"/>
              </a:rPr>
              <a:t>노우현</a:t>
            </a:r>
            <a:endParaRPr lang="ko-KR" altLang="en-US" sz="4800" dirty="0"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3112168"/>
            <a:ext cx="9061938" cy="26955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거주지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진평동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취미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드라이브</a:t>
            </a:r>
            <a:r>
              <a:rPr lang="en-US" altLang="ko-KR" sz="2400" dirty="0" smtClean="0"/>
              <a:t>, DIY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상태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금연 시도 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역마살 보유중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49" y="627183"/>
            <a:ext cx="2998177" cy="2998177"/>
          </a:xfrm>
          <a:prstGeom prst="ellipse">
            <a:avLst/>
          </a:prstGeom>
          <a:ln w="381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95275" y="247650"/>
            <a:ext cx="11630025" cy="6276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8950" y="1336251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역마살끼인</a:t>
            </a:r>
            <a:r>
              <a:rPr lang="ko-KR" altLang="en-US" dirty="0" smtClean="0"/>
              <a:t> 사람</a:t>
            </a:r>
            <a:r>
              <a:rPr lang="en-US" altLang="ko-KR" dirty="0" smtClean="0"/>
              <a:t>, 27)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5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/>
        </p:nvSpPr>
        <p:spPr>
          <a:xfrm>
            <a:off x="-485775" y="834384"/>
            <a:ext cx="8534400" cy="1200150"/>
          </a:xfrm>
          <a:prstGeom prst="trapezoid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938289"/>
            <a:ext cx="2514600" cy="992341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cs typeface="Arial" panose="020B0604020202020204" pitchFamily="34" charset="0"/>
              </a:rPr>
              <a:t>정승희</a:t>
            </a:r>
            <a:endParaRPr lang="ko-KR" altLang="en-US" sz="4800" dirty="0"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2901462"/>
            <a:ext cx="9061938" cy="29062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전공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산업경영공학 전공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취미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수탉공포게임 시청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스도쿠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음주가무</a:t>
            </a:r>
            <a:r>
              <a:rPr lang="en-US" altLang="ko-KR" sz="2400" dirty="0" smtClean="0"/>
              <a:t>(?)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역할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분위기메이커</a:t>
            </a:r>
            <a:r>
              <a:rPr lang="en-US" altLang="ko-KR" sz="2400" dirty="0" smtClean="0"/>
              <a:t>(70%), Front-end(28%),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비주얼담당</a:t>
            </a:r>
            <a:r>
              <a:rPr lang="en-US" altLang="ko-KR" sz="2400" dirty="0" smtClean="0"/>
              <a:t>(?)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/>
              <a:t>각오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민폐끼치지</a:t>
            </a:r>
            <a:r>
              <a:rPr lang="ko-KR" altLang="en-US" sz="2400" dirty="0" smtClean="0"/>
              <a:t> 말고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재미있게 </a:t>
            </a:r>
            <a:r>
              <a:rPr lang="ko-KR" altLang="en-US" sz="2400" dirty="0" err="1" smtClean="0"/>
              <a:t>하즈아</a:t>
            </a:r>
            <a:r>
              <a:rPr lang="en-US" altLang="ko-KR" sz="2400" dirty="0" smtClean="0"/>
              <a:t>!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49" y="627183"/>
            <a:ext cx="2998177" cy="2998177"/>
          </a:xfrm>
          <a:prstGeom prst="ellipse">
            <a:avLst/>
          </a:prstGeom>
          <a:ln w="381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95275" y="247650"/>
            <a:ext cx="11630025" cy="6276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8950" y="1336251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대구미</a:t>
            </a:r>
            <a:r>
              <a:rPr lang="en-US" altLang="ko-KR" dirty="0"/>
              <a:t>(</a:t>
            </a:r>
            <a:r>
              <a:rPr lang="ko-KR" altLang="en-US" dirty="0"/>
              <a:t>대구</a:t>
            </a:r>
            <a:r>
              <a:rPr lang="en-US" altLang="ko-KR" dirty="0"/>
              <a:t>+</a:t>
            </a:r>
            <a:r>
              <a:rPr lang="ko-KR" altLang="en-US" dirty="0"/>
              <a:t>구미</a:t>
            </a:r>
            <a:r>
              <a:rPr lang="en-US" altLang="ko-KR" dirty="0"/>
              <a:t>)</a:t>
            </a:r>
            <a:r>
              <a:rPr lang="ko-KR" altLang="en-US" dirty="0" smtClean="0"/>
              <a:t>사람</a:t>
            </a:r>
            <a:r>
              <a:rPr lang="en-US" altLang="ko-KR" dirty="0" smtClean="0"/>
              <a:t>, 25)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3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/>
          <p:cNvSpPr/>
          <p:nvPr/>
        </p:nvSpPr>
        <p:spPr>
          <a:xfrm>
            <a:off x="-485775" y="834384"/>
            <a:ext cx="8534400" cy="1200150"/>
          </a:xfrm>
          <a:prstGeom prst="trapezoid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938289"/>
            <a:ext cx="2514600" cy="992341"/>
          </a:xfrm>
        </p:spPr>
        <p:txBody>
          <a:bodyPr>
            <a:normAutofit/>
          </a:bodyPr>
          <a:lstStyle/>
          <a:p>
            <a:r>
              <a:rPr lang="ko-KR" altLang="en-US" sz="4800" dirty="0" smtClean="0">
                <a:cs typeface="Arial" panose="020B0604020202020204" pitchFamily="34" charset="0"/>
              </a:rPr>
              <a:t>박인영</a:t>
            </a:r>
            <a:endParaRPr lang="ko-KR" altLang="en-US" sz="4800" dirty="0"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3240505"/>
            <a:ext cx="10561026" cy="2486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 smtClean="0"/>
              <a:t>취미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보드게임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요즘은 코로나 때문에 잘 못해요 </a:t>
            </a:r>
            <a:r>
              <a:rPr lang="ko-KR" altLang="en-US" sz="2400" dirty="0" err="1" smtClean="0"/>
              <a:t>ㅠ</a:t>
            </a:r>
            <a:r>
              <a:rPr lang="en-US" altLang="ko-KR" sz="2400" dirty="0" smtClean="0"/>
              <a:t>),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블로그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포스팅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프로젝트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알고리즘 풀이 등 포트폴리오 목적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특기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그래픽 디자인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아동복 디자이너</a:t>
            </a:r>
            <a:r>
              <a:rPr lang="en-US" altLang="ko-KR" sz="2400" dirty="0" smtClean="0"/>
              <a:t>[</a:t>
            </a:r>
            <a:r>
              <a:rPr lang="ko-KR" altLang="en-US" sz="2400" dirty="0" smtClean="0"/>
              <a:t>그래픽 파트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로 근무 했어요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프로젝트에서</a:t>
            </a:r>
            <a:r>
              <a:rPr lang="en-US" altLang="ko-KR" sz="2400" dirty="0" smtClean="0"/>
              <a:t>?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테스트 담당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각종 에러 및 결함 찾기 잘해요</a:t>
            </a:r>
            <a:r>
              <a:rPr lang="en-US" altLang="ko-KR" sz="2400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695" y="627184"/>
            <a:ext cx="2823409" cy="2853954"/>
          </a:xfrm>
          <a:prstGeom prst="ellipse">
            <a:avLst/>
          </a:prstGeom>
          <a:ln w="38100" cap="rnd">
            <a:solidFill>
              <a:schemeClr val="tx2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95275" y="247650"/>
            <a:ext cx="11630025" cy="6276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28950" y="1336251"/>
            <a:ext cx="470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디버깅 장인</a:t>
            </a:r>
            <a:r>
              <a:rPr lang="en-US" altLang="ko-KR" dirty="0" smtClean="0"/>
              <a:t>, 25)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6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818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191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들리나요</vt:lpstr>
      <vt:lpstr>조규성</vt:lpstr>
      <vt:lpstr>노우현</vt:lpstr>
      <vt:lpstr>정승희</vt:lpstr>
      <vt:lpstr>박인영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5</cp:revision>
  <dcterms:created xsi:type="dcterms:W3CDTF">2020-07-10T01:30:32Z</dcterms:created>
  <dcterms:modified xsi:type="dcterms:W3CDTF">2020-07-10T02:02:44Z</dcterms:modified>
</cp:coreProperties>
</file>