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B9F83-80A9-04AA-986A-50ED519AF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CFEADB-6521-CAEF-872D-00742EE7B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429832-99D5-15DE-0561-F87A45AA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79DF-CF84-41BB-935C-70C26EEF652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69AEF-A934-9765-1F35-67B3BD9D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11D15-8128-300A-EE2A-12F987DD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E3B-3A3D-43D4-8C5E-3DC37AEEF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46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CDFB5-FDF2-128B-04BD-422D58C0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38E37E-8442-22D2-A020-F493C8146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FD24E-7DEA-D7BB-3AFF-8AF3D269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79DF-CF84-41BB-935C-70C26EEF652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67DDC-44F8-3DAF-A7CA-5163CB99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93E011-38FB-BC7D-4122-7B9EEFA4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E3B-3A3D-43D4-8C5E-3DC37AEEF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95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11ECE5-AC6D-B26C-74F4-56527001C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7E9508-6D10-93E5-3993-000104B71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9202A-5A28-DFBF-10DA-ED25D6BF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79DF-CF84-41BB-935C-70C26EEF652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ADEFF-1DC5-A31D-7837-ECB72EEC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34A7A1-336A-CA26-52E7-902DCA82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E3B-3A3D-43D4-8C5E-3DC37AEEF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70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8D70D-B5C5-A404-D7D1-E783007F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60B78-10E8-228E-CEBA-4469FDE1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043F0D-D80D-394C-AED2-E8F53A7B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79DF-CF84-41BB-935C-70C26EEF652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4AD82-7E2C-D9F6-4541-297BEC9C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531B7-D30D-C1F9-D19E-8E354E17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E3B-3A3D-43D4-8C5E-3DC37AEEF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4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2A81A-22B3-6B67-D8C7-F4791CAC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8B00DD-C1A5-1754-9465-541A5E4DF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C36B3-C470-1851-39DA-5EAE2349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79DF-CF84-41BB-935C-70C26EEF652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AD296-C972-0E4C-BC6C-A8B63CCC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64192-57ED-C9C9-5222-D3B7E506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E3B-3A3D-43D4-8C5E-3DC37AEEF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30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C7DB5-A138-7A78-B2FC-03514E42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48EF8-279D-50E8-4626-67FB3C77E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2044AE-6C83-068D-D2FD-4521A8DC7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778548-7917-9D15-E6AE-B15FB47F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79DF-CF84-41BB-935C-70C26EEF652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AC3E6-F11A-F36E-F371-C22FFA9F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F0BCAD-0A1B-89C6-8BE0-5D237AAE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E3B-3A3D-43D4-8C5E-3DC37AEEF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6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53023-6232-89B6-D380-31B5838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AD1E08-7693-9553-DF90-59E63189C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31F088-AB5C-8FAF-8402-36CEC43FF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7567C8-5C90-8066-BD4F-24D18314D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8ADB1F-D6E5-7F3B-7689-F51A12876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D5CDF4-96F8-EE61-20BC-17F2B6DA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79DF-CF84-41BB-935C-70C26EEF652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8073B6-AD67-EFBF-D627-B1703A9A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01D064-833E-9693-D33B-2E57E872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E3B-3A3D-43D4-8C5E-3DC37AEEF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01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6ED50-8616-9899-72FA-5D5DF0BA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084536-842B-FCEC-5D3A-AC68D4ED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79DF-CF84-41BB-935C-70C26EEF652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17A19D-34B4-B372-25F2-9FCBC53E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2ACCD1-44EA-70F2-7AC7-42B4CB1A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E3B-3A3D-43D4-8C5E-3DC37AEEF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31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E0D2AA-06B4-D35A-7B9E-6E02385D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79DF-CF84-41BB-935C-70C26EEF652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57DBE1-BCAC-ADDE-AA6F-67CA5240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CD93E5-C931-EE7C-0E78-E5AE7D3C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E3B-3A3D-43D4-8C5E-3DC37AEEF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64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D528F-2C29-D135-CB01-4A86697F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A25E6-87E2-E06B-3B61-B8488133F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D017A8-1160-629B-C7EC-D3FC31F95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8E509-A8B6-2F0F-F711-13F09BF1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79DF-CF84-41BB-935C-70C26EEF652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F094DF-9A58-82E9-0ADB-4C319738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234C3C-AEEC-5595-538D-CFCD290F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E3B-3A3D-43D4-8C5E-3DC37AEEF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6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605F3-A684-6D02-A6BC-7823BAC5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3D61B9-942E-F101-5270-097A4B413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2AC6F-5F47-BEC4-8004-E5C25C93B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15093-6E37-71E2-4D51-CF0EB8E7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79DF-CF84-41BB-935C-70C26EEF652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7B86E3-D593-403F-0F5E-09294961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5632E1-D8BC-751E-C6A5-084B10D6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E3B-3A3D-43D4-8C5E-3DC37AEEF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9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BCC6DE-212C-274B-CDBA-E67D6081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6477CD-83B4-E114-9A75-2372ED944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9CF21-2C88-519F-91C4-3DBA90533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E79DF-CF84-41BB-935C-70C26EEF652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8F4C6-6F50-0B42-18C4-D420D1129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B43F8-1041-90DC-6E89-B579651E3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4E3B-3A3D-43D4-8C5E-3DC37AEEF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13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68FBDEE-6940-9D8C-EEA1-BB45BC7B4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0000"/>
            <a:ext cx="6097789" cy="577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C25CE8-7DE2-1F33-325C-81D790B67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40000"/>
            <a:ext cx="6097788" cy="5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0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RYU SEUNGGYU</dc:creator>
  <cp:lastModifiedBy>RYU SEUNGGYU</cp:lastModifiedBy>
  <cp:revision>3</cp:revision>
  <dcterms:created xsi:type="dcterms:W3CDTF">2022-05-02T00:14:58Z</dcterms:created>
  <dcterms:modified xsi:type="dcterms:W3CDTF">2022-05-02T02:29:35Z</dcterms:modified>
</cp:coreProperties>
</file>