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A41A-7008-4BDD-8A45-67430DAC1FDA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73E-CB83-4F17-8C16-7B02D758FC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9A41A-7008-4BDD-8A45-67430DAC1FDA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4F73E-CB83-4F17-8C16-7B02D758FC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바탕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1266" name="Picture 2" descr="http://images.clipartpanda.com/tank-clipart-worldwarta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121" y="1988840"/>
            <a:ext cx="8926879" cy="465313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</a:rPr>
              <a:t>TANK CHARGE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1628800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smtClean="0">
                <a:solidFill>
                  <a:schemeClr val="bg1"/>
                </a:solidFill>
              </a:rPr>
              <a:t>2010181022 </a:t>
            </a:r>
            <a:r>
              <a:rPr lang="ko-KR" altLang="en-US" sz="2400" dirty="0" smtClean="0">
                <a:solidFill>
                  <a:schemeClr val="bg1"/>
                </a:solidFill>
              </a:rPr>
              <a:t>이승환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http://cfile5.uf.tistory.com/image/1732A0144C146CA777D2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3208" cy="6857999"/>
          </a:xfrm>
          <a:prstGeom prst="rect">
            <a:avLst/>
          </a:prstGeom>
          <a:noFill/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683568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INDEX</a:t>
            </a:r>
            <a:endParaRPr kumimoji="0" lang="ko-KR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3501008"/>
            <a:ext cx="331236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Tx/>
              <a:buChar char="-"/>
            </a:pPr>
            <a:r>
              <a:rPr lang="en-US" altLang="ko-KR" sz="2400" dirty="0" smtClean="0"/>
              <a:t>GAME CONCEPT</a:t>
            </a:r>
          </a:p>
          <a:p>
            <a:pPr>
              <a:buFontTx/>
              <a:buChar char="-"/>
            </a:pPr>
            <a:r>
              <a:rPr lang="en-US" altLang="ko-KR" sz="2400" dirty="0" smtClean="0"/>
              <a:t>RANGE</a:t>
            </a:r>
          </a:p>
          <a:p>
            <a:pPr>
              <a:buFontTx/>
              <a:buChar char="-"/>
            </a:pPr>
            <a:r>
              <a:rPr lang="en-US" altLang="ko-KR" sz="2400" dirty="0" smtClean="0"/>
              <a:t>SCHEDULE</a:t>
            </a:r>
          </a:p>
          <a:p>
            <a:pPr>
              <a:buFontTx/>
              <a:buChar char="-"/>
            </a:pPr>
            <a:r>
              <a:rPr lang="en-US" altLang="ko-KR" sz="2400" dirty="0" smtClean="0"/>
              <a:t>GITHUB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http://cfile5.uf.tistory.com/image/1732A0144C146CA777D2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3208" cy="6857999"/>
          </a:xfrm>
          <a:prstGeom prst="rect">
            <a:avLst/>
          </a:prstGeom>
          <a:noFill/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683568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</a:rPr>
              <a:t>GAME CONCEPT</a:t>
            </a:r>
          </a:p>
        </p:txBody>
      </p:sp>
      <p:sp>
        <p:nvSpPr>
          <p:cNvPr id="15368" name="AutoShape 8" descr="러닝게임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370" name="AutoShape 10" descr="러닝게임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5372" name="Picture 12" descr="http://img.danawa.com/images/descFiles/3/441/2440219_1_137817242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72816"/>
            <a:ext cx="3600400" cy="254908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899592" y="4725144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횡스크롤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러닝게임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374" name="Picture 14" descr="http://cfile7.uf.tistory.com/image/114AD93A507D75810F84CA"/>
          <p:cNvPicPr>
            <a:picLocks noChangeAspect="1" noChangeArrowheads="1"/>
          </p:cNvPicPr>
          <p:nvPr/>
        </p:nvPicPr>
        <p:blipFill>
          <a:blip r:embed="rId4" cstate="print"/>
          <a:srcRect r="86928" b="80479"/>
          <a:stretch>
            <a:fillRect/>
          </a:stretch>
        </p:blipFill>
        <p:spPr bwMode="auto">
          <a:xfrm>
            <a:off x="5292080" y="1772816"/>
            <a:ext cx="3220721" cy="2952328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779912" y="2492896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cfile5.uf.tistory.com/image/1732A0144C146CA777D2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3208" cy="6857999"/>
          </a:xfrm>
          <a:prstGeom prst="rect">
            <a:avLst/>
          </a:prstGeom>
          <a:noFill/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27909524"/>
              </p:ext>
            </p:extLst>
          </p:nvPr>
        </p:nvGraphicFramePr>
        <p:xfrm>
          <a:off x="251520" y="1628800"/>
          <a:ext cx="8352928" cy="4360573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736304"/>
                <a:gridCol w="5616624"/>
              </a:tblGrid>
              <a:tr h="4285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범위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4285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맵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사막맵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도시맵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/>
                </a:tc>
              </a:tr>
              <a:tr h="2142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캐릭터 컨트롤러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점프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가속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공격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0713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게임 코어 기능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캐릭터와 지형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장애물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아이템 충돌구현</a:t>
                      </a:r>
                      <a:endParaRPr lang="en-US" altLang="ko-KR" baseline="0" dirty="0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baseline="0" dirty="0" err="1" smtClean="0">
                          <a:latin typeface="+mn-ea"/>
                          <a:ea typeface="+mn-ea"/>
                        </a:rPr>
                        <a:t>발사체와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지형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장애물 충돌 구현</a:t>
                      </a:r>
                      <a:endParaRPr lang="en-US" altLang="ko-KR" baseline="0" dirty="0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배경 구현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285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모델링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메인캐릭터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baseline="0" dirty="0" err="1" smtClean="0">
                          <a:latin typeface="+mn-ea"/>
                          <a:ea typeface="+mn-ea"/>
                        </a:rPr>
                        <a:t>발사체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지형과 장애물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아이템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7499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게임난이도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시간에따른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진행속도 향상</a:t>
                      </a:r>
                      <a:endParaRPr lang="en-US" altLang="ko-KR" dirty="0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시간에 따른 장애물등장속도 향상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285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사운드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배경음악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종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발사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효과음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아이템 </a:t>
                      </a:r>
                      <a:r>
                        <a:rPr lang="ko-KR" altLang="en-US" baseline="0" dirty="0" err="1" smtClean="0">
                          <a:latin typeface="+mn-ea"/>
                          <a:ea typeface="+mn-ea"/>
                        </a:rPr>
                        <a:t>획득음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59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애니메이션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메인캐릭터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이동및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공격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>
          <a:xfrm>
            <a:off x="683568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</a:rPr>
              <a:t>RANGE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://cfile5.uf.tistory.com/image/1732A0144C146CA777D2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3208" cy="6857999"/>
          </a:xfrm>
          <a:prstGeom prst="rect">
            <a:avLst/>
          </a:prstGeom>
          <a:noFill/>
        </p:spPr>
      </p:pic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67544" y="1052736"/>
          <a:ext cx="8352928" cy="586963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656184"/>
                <a:gridCol w="6696744"/>
              </a:tblGrid>
              <a:tr h="4162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계획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2004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(10/1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 ~ 10/7)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기획서 작성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캐릭터 리소스 수집 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결과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기획서 작성 완료 및 캐릭터 리소스 수집 완료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 (10/8 ~ 10/)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메인캐릭터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이동 및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애니메이션 구현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결과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메인캐릭터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이동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애니매이션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구현 완료 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(10/15~</a:t>
                      </a:r>
                    </a:p>
                    <a:p>
                      <a:pPr algn="l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10/21</a:t>
                      </a:r>
                      <a:r>
                        <a:rPr lang="en-US" altLang="ko-KR" sz="18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배경리소스 수집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편집 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결과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배경리소스 수집완료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편집 미완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(10/22~</a:t>
                      </a:r>
                    </a:p>
                    <a:p>
                      <a:pPr algn="l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10/28)</a:t>
                      </a:r>
                      <a:endParaRPr lang="ko-KR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차발표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및 조작 키 입력구현 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결과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키 입력구현 미완 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16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배경지형 구현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장애물 리소스 제작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편집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16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장애물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baseline="0" dirty="0" err="1" smtClean="0">
                          <a:latin typeface="+mn-ea"/>
                          <a:ea typeface="+mn-ea"/>
                        </a:rPr>
                        <a:t>발사체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 구현 및 충돌 테스트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46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아이템 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및사운드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구현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I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16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사운드 구현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II , 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이펙트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구현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16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최종버전 완성 및 수정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테스트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16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최종 배포버전 완성 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611560" y="-171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</a:rPr>
              <a:t>SCHEDULE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cfile5.uf.tistory.com/image/1732A0144C146CA777D2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3208" cy="6857999"/>
          </a:xfrm>
          <a:prstGeom prst="rect">
            <a:avLst/>
          </a:prstGeom>
          <a:noFill/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611560" y="-171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</a:rPr>
              <a:t>GITHUB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24744"/>
            <a:ext cx="9144000" cy="554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cfile5.uf.tistory.com/image/1732A0144C146CA777D2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3208" cy="6857999"/>
          </a:xfrm>
          <a:prstGeom prst="rect">
            <a:avLst/>
          </a:prstGeom>
          <a:noFill/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611560" y="184482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ko-KR" altLang="en-US" sz="4400" dirty="0" smtClean="0"/>
              <a:t>감사합니다</a:t>
            </a:r>
            <a:r>
              <a:rPr lang="en-US" altLang="ko-KR" sz="4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://cfile5.uf.tistory.com/image/1732A0144C146CA777D2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3208" cy="6857999"/>
          </a:xfrm>
          <a:prstGeom prst="rect">
            <a:avLst/>
          </a:prstGeom>
          <a:noFill/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683568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4400" b="1" dirty="0" smtClean="0">
                <a:solidFill>
                  <a:schemeClr val="bg1"/>
                </a:solidFill>
              </a:rPr>
              <a:t>자체 평가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5873187"/>
              </p:ext>
            </p:extLst>
          </p:nvPr>
        </p:nvGraphicFramePr>
        <p:xfrm>
          <a:off x="395536" y="2060848"/>
          <a:ext cx="8352928" cy="2478869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680520"/>
                <a:gridCol w="3672408"/>
              </a:tblGrid>
              <a:tr h="488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평가항목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평가</a:t>
                      </a:r>
                      <a:endParaRPr lang="en-US" altLang="ko-KR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488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발표자료에 포함할 내용을 다 포함 했는가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88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개발일정을 잘 준수했는가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238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</a:t>
                      </a:r>
                      <a:r>
                        <a:rPr lang="ko-KR" altLang="en-US" dirty="0" err="1" smtClean="0"/>
                        <a:t>프로토타입은</a:t>
                      </a:r>
                      <a:r>
                        <a:rPr lang="ko-KR" altLang="en-US" dirty="0" smtClean="0"/>
                        <a:t> 실행이 잘 되는가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88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동영상의 화면과 소리 상태는 양호한가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248</Words>
  <Application>Microsoft Office PowerPoint</Application>
  <PresentationFormat>화면 슬라이드 쇼(4:3)</PresentationFormat>
  <Paragraphs>72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TANK CHARGE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이승환</dc:creator>
  <cp:lastModifiedBy>이승환</cp:lastModifiedBy>
  <cp:revision>22</cp:revision>
  <dcterms:created xsi:type="dcterms:W3CDTF">2015-09-20T15:50:07Z</dcterms:created>
  <dcterms:modified xsi:type="dcterms:W3CDTF">2015-10-27T03:19:33Z</dcterms:modified>
</cp:coreProperties>
</file>