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바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266" name="Picture 2" descr="http://images.clipartpanda.com/tank-clipart-worldwart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21" y="1988840"/>
            <a:ext cx="8926879" cy="4653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TANK CHARGE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6288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2010181022 </a:t>
            </a:r>
            <a:r>
              <a:rPr lang="ko-KR" altLang="en-US" sz="2400" dirty="0" smtClean="0">
                <a:solidFill>
                  <a:schemeClr val="bg1"/>
                </a:solidFill>
              </a:rPr>
              <a:t>이승환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501008"/>
            <a:ext cx="33123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GAME CONCEPT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RANGE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SCHEDULE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GITHUB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CONCEPT</a:t>
            </a:r>
          </a:p>
        </p:txBody>
      </p:sp>
      <p:sp>
        <p:nvSpPr>
          <p:cNvPr id="15368" name="AutoShape 8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2" name="Picture 12" descr="http://img.danawa.com/images/descFiles/3/441/2440219_1_1378172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600400" cy="25490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47251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횡스크롤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러닝게임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74" name="Picture 14" descr="http://cfile7.uf.tistory.com/image/114AD93A507D75810F84CA"/>
          <p:cNvPicPr>
            <a:picLocks noChangeAspect="1" noChangeArrowheads="1"/>
          </p:cNvPicPr>
          <p:nvPr/>
        </p:nvPicPr>
        <p:blipFill>
          <a:blip r:embed="rId4" cstate="print"/>
          <a:srcRect r="86928" b="80479"/>
          <a:stretch>
            <a:fillRect/>
          </a:stretch>
        </p:blipFill>
        <p:spPr bwMode="auto">
          <a:xfrm>
            <a:off x="5292080" y="1772816"/>
            <a:ext cx="3220721" cy="29523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79912" y="2492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7909524"/>
              </p:ext>
            </p:extLst>
          </p:nvPr>
        </p:nvGraphicFramePr>
        <p:xfrm>
          <a:off x="251520" y="1628800"/>
          <a:ext cx="8352928" cy="43605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6304"/>
                <a:gridCol w="5616624"/>
              </a:tblGrid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사막맵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도시맵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  <a:tr h="214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컨트롤러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1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 코어 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캐릭터와 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충돌구현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충돌 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배경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지형과 장애물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게임난이도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시간에따른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진행속도 향상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시간에 따른 장애물등장속도 향상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발사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효과음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획득음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9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이동및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052736"/>
          <a:ext cx="8352928" cy="58696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6696744"/>
              </a:tblGrid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(10/1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~ 10/7)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리소스 수집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 완료 및 캐릭터 리소스 수집 완료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(10/8 ~ 10/)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 및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애니매이션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완료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(10/15~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10/21</a:t>
                      </a: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수집완료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미완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(10/22~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10/28)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및 조작 키 입력구현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 입력구현 미완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배경지형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리소스 제작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구현 및 충돌 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및사운드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II 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이펙트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최종버전 완성 및 수정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 배포버전 완성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SCHEDULE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GITHUB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144000" cy="554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73187"/>
              </p:ext>
            </p:extLst>
          </p:nvPr>
        </p:nvGraphicFramePr>
        <p:xfrm>
          <a:off x="395536" y="2060848"/>
          <a:ext cx="8352928" cy="247886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/>
                <a:gridCol w="3672408"/>
              </a:tblGrid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개발일정을 잘 준수했는가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248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TANK CHARGE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이승환</dc:creator>
  <cp:lastModifiedBy>이승환</cp:lastModifiedBy>
  <cp:revision>22</cp:revision>
  <dcterms:created xsi:type="dcterms:W3CDTF">2015-09-20T15:50:07Z</dcterms:created>
  <dcterms:modified xsi:type="dcterms:W3CDTF">2015-10-27T03:20:23Z</dcterms:modified>
</cp:coreProperties>
</file>